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8" r:id="rId1"/>
    <p:sldMasterId id="2147483675" r:id="rId2"/>
  </p:sldMasterIdLst>
  <p:notesMasterIdLst>
    <p:notesMasterId r:id="rId7"/>
  </p:notesMasterIdLst>
  <p:sldIdLst>
    <p:sldId id="272" r:id="rId3"/>
    <p:sldId id="301" r:id="rId4"/>
    <p:sldId id="298" r:id="rId5"/>
    <p:sldId id="299" r:id="rId6"/>
  </p:sldIdLst>
  <p:sldSz cx="12192000" cy="6858000"/>
  <p:notesSz cx="6858000" cy="9144000"/>
  <p:defaultTextStyle>
    <a:defPPr>
      <a:defRPr lang="en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42" autoAdjust="0"/>
    <p:restoredTop sz="97697" autoAdjust="0"/>
  </p:normalViewPr>
  <p:slideViewPr>
    <p:cSldViewPr snapToGrid="0" snapToObjects="1">
      <p:cViewPr varScale="1">
        <p:scale>
          <a:sx n="173" d="100"/>
          <a:sy n="173" d="100"/>
        </p:scale>
        <p:origin x="3576" y="13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 showGuides="1">
      <p:cViewPr varScale="1">
        <p:scale>
          <a:sx n="157" d="100"/>
          <a:sy n="157" d="100"/>
        </p:scale>
        <p:origin x="5320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B81C9B-FBF9-4947-A203-BAB6C74260FD}" type="datetimeFigureOut">
              <a:rPr lang="sv-SE" smtClean="0"/>
              <a:t>2026-04-23</a:t>
            </a:fld>
            <a:endParaRPr lang="sv-S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7327D2-34A0-1945-AE6F-AB3BC887850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98828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hyperlink" Target="https://support.microsoft.com/sv-se/office/%C3%A4ndra-bakgrunden-p%C3%A5-bilderna-i-powerpoint-f%C3%B6r-webben-6927cd06-5a5b-483e-9d98-6e270df45700" TargetMode="External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hyperlink" Target="https://support.microsoft.com/sv-se/office/%C3%A4ndra-bakgrunden-p%C3%A5-bilderna-i-powerpoint-f%C3%B6r-webben-6927cd06-5a5b-483e-9d98-6e270df45700" TargetMode="Externa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hyperlink" Target="https://support.microsoft.com/sv-se/office/%C3%A4ndra-bakgrunden-p%C3%A5-bilderna-i-powerpoint-f%C3%B6r-webben-6927cd06-5a5b-483e-9d98-6e270df45700" TargetMode="External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hyperlink" Target="https://support.microsoft.com/sv-se/office/%C3%A4ndra-bakgrunden-p%C3%A5-bilderna-i-powerpoint-f%C3%B6r-webben-6927cd06-5a5b-483e-9d98-6e270df45700" TargetMode="External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hyperlink" Target="https://support.microsoft.com/sv-se/office/%C3%A4ndra-bakgrunden-p%C3%A5-bilderna-i-powerpoint-f%C3%B6r-webben-6927cd06-5a5b-483e-9d98-6e270df45700" TargetMode="External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75A20-CCA3-EF89-629C-CF2B3154E8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199" y="1122363"/>
            <a:ext cx="10511971" cy="2387600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EEB799-4524-03AF-D6D5-E24BD163BA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199" y="3602038"/>
            <a:ext cx="10511971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770C53-0F5F-87A9-F64A-70CB86682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591B1-501E-B440-80D1-493C99590D61}" type="datetimeFigureOut">
              <a:rPr lang="sv-SE" smtClean="0"/>
              <a:t>2026-04-23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701CA7-7AD6-43CD-84D5-7EB934D4B7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90E67B-A63B-8491-F6FF-4ACF7550A6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01D4C-5A0A-1147-9101-BA270C6CEC80}" type="slidenum">
              <a:rPr lang="sv-SE" smtClean="0"/>
              <a:t>‹#›</a:t>
            </a:fld>
            <a:endParaRPr lang="sv-SE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27560D42-3E53-E734-E3E5-FCCBADED01C9}"/>
              </a:ext>
            </a:extLst>
          </p:cNvPr>
          <p:cNvSpPr txBox="1">
            <a:spLocks/>
          </p:cNvSpPr>
          <p:nvPr userDrawn="1"/>
        </p:nvSpPr>
        <p:spPr>
          <a:xfrm>
            <a:off x="838200" y="626926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SE"/>
            </a:defPPr>
            <a:lvl1pPr marL="0" algn="l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Lucida Sans" panose="020B0602030504020204" pitchFamily="34" charset="77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24591B1-501E-B440-80D1-493C99590D61}" type="datetimeFigureOut">
              <a:rPr lang="sv-SE" smtClean="0"/>
              <a:pPr/>
              <a:t>2026-04-23</a:t>
            </a:fld>
            <a:endParaRPr lang="sv-SE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809BA9A1-0A0E-EBB7-ED6E-8236B9C7AC9A}"/>
              </a:ext>
            </a:extLst>
          </p:cNvPr>
          <p:cNvSpPr txBox="1">
            <a:spLocks/>
          </p:cNvSpPr>
          <p:nvPr userDrawn="1"/>
        </p:nvSpPr>
        <p:spPr>
          <a:xfrm>
            <a:off x="8610600" y="6269266"/>
            <a:ext cx="16144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SE"/>
            </a:defPPr>
            <a:lvl1pPr marL="0" algn="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Lucida Sans" panose="020B0602030504020204" pitchFamily="34" charset="77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C201D4C-5A0A-1147-9101-BA270C6CEC80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9" name="Bildobjekt 2">
            <a:extLst>
              <a:ext uri="{FF2B5EF4-FFF2-40B4-BE49-F238E27FC236}">
                <a16:creationId xmlns:a16="http://schemas.microsoft.com/office/drawing/2014/main" id="{C4E2AEDA-050D-FB6B-8AE9-15261B6693A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76981" y="5936488"/>
            <a:ext cx="7745817" cy="921511"/>
          </a:xfrm>
          <a:prstGeom prst="rect">
            <a:avLst/>
          </a:prstGeom>
        </p:spPr>
      </p:pic>
      <p:sp>
        <p:nvSpPr>
          <p:cNvPr id="10" name="Rektangel 10">
            <a:extLst>
              <a:ext uri="{FF2B5EF4-FFF2-40B4-BE49-F238E27FC236}">
                <a16:creationId xmlns:a16="http://schemas.microsoft.com/office/drawing/2014/main" id="{D0B1AD9E-8AFE-5D6C-C34A-C67B24F6E7A1}"/>
              </a:ext>
            </a:extLst>
          </p:cNvPr>
          <p:cNvSpPr/>
          <p:nvPr userDrawn="1"/>
        </p:nvSpPr>
        <p:spPr>
          <a:xfrm>
            <a:off x="0" y="5932714"/>
            <a:ext cx="6634480" cy="9252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98B5759-8546-31B8-4BFF-E09926975398}"/>
              </a:ext>
            </a:extLst>
          </p:cNvPr>
          <p:cNvSpPr txBox="1"/>
          <p:nvPr userDrawn="1"/>
        </p:nvSpPr>
        <p:spPr>
          <a:xfrm>
            <a:off x="12530295" y="422031"/>
            <a:ext cx="198957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dirty="0"/>
              <a:t>Byt </a:t>
            </a:r>
            <a:r>
              <a:rPr lang="sv-SE" sz="1400" dirty="0" err="1"/>
              <a:t>bakgrundfärg</a:t>
            </a:r>
            <a:r>
              <a:rPr lang="sv-SE" sz="1400" dirty="0"/>
              <a:t> på denna sida för till grön eller gul för alternativ variant</a:t>
            </a:r>
          </a:p>
          <a:p>
            <a:endParaRPr lang="sv-SE" sz="1400" dirty="0"/>
          </a:p>
          <a:p>
            <a:r>
              <a:rPr lang="sv-SE" sz="1000" dirty="0"/>
              <a:t>(Läs mer hur man gör här: </a:t>
            </a:r>
            <a:r>
              <a:rPr lang="sv-SE" sz="1000" dirty="0">
                <a:hlinkClick r:id="rId3"/>
              </a:rPr>
              <a:t>https://support.microsoft.com/sv-se/office/%C3%A4ndra-bakgrunden-p%C3%A5-bilderna-i-powerpoint-f%C3%B6r-webben-6927cd06-5a5b-483e-9d98-6e270df45700</a:t>
            </a:r>
            <a:r>
              <a:rPr lang="sv-SE" sz="1000" dirty="0"/>
              <a:t>)</a:t>
            </a:r>
          </a:p>
          <a:p>
            <a:endParaRPr lang="sv-SE" sz="1000" dirty="0"/>
          </a:p>
        </p:txBody>
      </p:sp>
      <p:pic>
        <p:nvPicPr>
          <p:cNvPr id="13" name="Bildobjekt 12">
            <a:extLst>
              <a:ext uri="{FF2B5EF4-FFF2-40B4-BE49-F238E27FC236}">
                <a16:creationId xmlns:a16="http://schemas.microsoft.com/office/drawing/2014/main" id="{CB47D53B-E70D-7626-D78C-80E6B5261E3F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947543" y="6035357"/>
            <a:ext cx="4842001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5601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DC0ADC-52B7-23D9-29F8-1D68922E57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9038" y="798286"/>
            <a:ext cx="10531134" cy="980084"/>
          </a:xfrm>
        </p:spPr>
        <p:txBody>
          <a:bodyPr anchor="t" anchorCtr="0">
            <a:normAutofit/>
          </a:bodyPr>
          <a:lstStyle>
            <a:lvl1pPr>
              <a:defRPr sz="330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3D06C5-1ED7-C02B-C682-06D1221FB6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3857"/>
            <a:ext cx="6096459" cy="4045855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895E173A-41E3-3749-A484-C69F8C01DC8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342053" y="2051595"/>
            <a:ext cx="4008120" cy="4008119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3087430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B5C3C3-1ABD-25C2-685C-9AEB78ADE4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812800"/>
            <a:ext cx="4457926" cy="957943"/>
          </a:xfrm>
        </p:spPr>
        <p:txBody>
          <a:bodyPr anchor="t" anchorCtr="0">
            <a:normAutofit/>
          </a:bodyPr>
          <a:lstStyle>
            <a:lvl1pPr>
              <a:defRPr sz="330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E8BFC93-2747-9C89-389E-CB9569607D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96000" y="1"/>
            <a:ext cx="6096000" cy="6858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10EA67-E18D-378E-67E4-717BCE0B62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13857"/>
            <a:ext cx="4457926" cy="385513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AD9FD0C-E980-4A95-3273-EE415AB4421A}"/>
              </a:ext>
            </a:extLst>
          </p:cNvPr>
          <p:cNvSpPr txBox="1"/>
          <p:nvPr userDrawn="1"/>
        </p:nvSpPr>
        <p:spPr>
          <a:xfrm>
            <a:off x="12530295" y="422031"/>
            <a:ext cx="198957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dirty="0"/>
              <a:t>Byt </a:t>
            </a:r>
            <a:r>
              <a:rPr lang="sv-SE" sz="1400" dirty="0" err="1"/>
              <a:t>bakgrundfärg</a:t>
            </a:r>
            <a:r>
              <a:rPr lang="sv-SE" sz="1400" dirty="0"/>
              <a:t> på denna sida för till grön eller gul för alternativ variant</a:t>
            </a:r>
          </a:p>
          <a:p>
            <a:endParaRPr lang="sv-SE" sz="1400" dirty="0"/>
          </a:p>
          <a:p>
            <a:r>
              <a:rPr lang="sv-SE" sz="1000" dirty="0"/>
              <a:t>(Läs mer hur man gör här: </a:t>
            </a:r>
            <a:r>
              <a:rPr lang="sv-SE" sz="1000" dirty="0">
                <a:hlinkClick r:id="rId2"/>
              </a:rPr>
              <a:t>https://support.microsoft.com/sv-se/office/%C3%A4ndra-bakgrunden-p%C3%A5-bilderna-i-powerpoint-f%C3%B6r-webben-6927cd06-5a5b-483e-9d98-6e270df45700</a:t>
            </a:r>
            <a:r>
              <a:rPr lang="sv-SE" sz="1000" dirty="0"/>
              <a:t>)</a:t>
            </a:r>
          </a:p>
          <a:p>
            <a:endParaRPr lang="sv-SE" sz="1000" dirty="0"/>
          </a:p>
        </p:txBody>
      </p:sp>
    </p:spTree>
    <p:extLst>
      <p:ext uri="{BB962C8B-B14F-4D97-AF65-F5344CB8AC3E}">
        <p14:creationId xmlns:p14="http://schemas.microsoft.com/office/powerpoint/2010/main" val="15026415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B5C3C3-1ABD-25C2-685C-9AEB78ADE4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92240" y="812800"/>
            <a:ext cx="4457926" cy="957943"/>
          </a:xfrm>
        </p:spPr>
        <p:txBody>
          <a:bodyPr anchor="t" anchorCtr="0">
            <a:normAutofit/>
          </a:bodyPr>
          <a:lstStyle>
            <a:lvl1pPr>
              <a:defRPr sz="330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E8BFC93-2747-9C89-389E-CB9569607D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0"/>
            <a:ext cx="6096000" cy="6858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10EA67-E18D-378E-67E4-717BCE0B62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92240" y="2013857"/>
            <a:ext cx="4457926" cy="385513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83350B4-9C1E-413A-0173-D3002DF1A1D7}"/>
              </a:ext>
            </a:extLst>
          </p:cNvPr>
          <p:cNvSpPr txBox="1"/>
          <p:nvPr userDrawn="1"/>
        </p:nvSpPr>
        <p:spPr>
          <a:xfrm>
            <a:off x="12530295" y="422031"/>
            <a:ext cx="198957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dirty="0"/>
              <a:t>Byt </a:t>
            </a:r>
            <a:r>
              <a:rPr lang="sv-SE" sz="1400" dirty="0" err="1"/>
              <a:t>bakgrundfärg</a:t>
            </a:r>
            <a:r>
              <a:rPr lang="sv-SE" sz="1400" dirty="0"/>
              <a:t> på denna sida för till grön eller gul för alternativ variant</a:t>
            </a:r>
          </a:p>
          <a:p>
            <a:endParaRPr lang="sv-SE" sz="1400" dirty="0"/>
          </a:p>
          <a:p>
            <a:r>
              <a:rPr lang="sv-SE" sz="1000" dirty="0"/>
              <a:t>(Läs mer hur man gör här: </a:t>
            </a:r>
            <a:r>
              <a:rPr lang="sv-SE" sz="1000" dirty="0">
                <a:hlinkClick r:id="rId2"/>
              </a:rPr>
              <a:t>https://support.microsoft.com/sv-se/office/%C3%A4ndra-bakgrunden-p%C3%A5-bilderna-i-powerpoint-f%C3%B6r-webben-6927cd06-5a5b-483e-9d98-6e270df45700</a:t>
            </a:r>
            <a:r>
              <a:rPr lang="sv-SE" sz="1000" dirty="0"/>
              <a:t>)</a:t>
            </a:r>
          </a:p>
          <a:p>
            <a:endParaRPr lang="sv-SE" sz="1000" dirty="0"/>
          </a:p>
        </p:txBody>
      </p:sp>
    </p:spTree>
    <p:extLst>
      <p:ext uri="{BB962C8B-B14F-4D97-AF65-F5344CB8AC3E}">
        <p14:creationId xmlns:p14="http://schemas.microsoft.com/office/powerpoint/2010/main" val="33675182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75A20-CCA3-EF89-629C-CF2B3154E8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199" y="1122363"/>
            <a:ext cx="10511971" cy="2387600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en-GB" dirty="0"/>
              <a:t>Click to edit Master title style</a:t>
            </a:r>
            <a:endParaRPr lang="sv-S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EEB799-4524-03AF-D6D5-E24BD163BA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199" y="3602038"/>
            <a:ext cx="10511971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770C53-0F5F-87A9-F64A-70CB86682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591B1-501E-B440-80D1-493C99590D61}" type="datetimeFigureOut">
              <a:rPr lang="sv-SE" smtClean="0"/>
              <a:t>2026-04-23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701CA7-7AD6-43CD-84D5-7EB934D4B7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90E67B-A63B-8491-F6FF-4ACF7550A6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01D4C-5A0A-1147-9101-BA270C6CEC80}" type="slidenum">
              <a:rPr lang="sv-SE" smtClean="0"/>
              <a:t>‹#›</a:t>
            </a:fld>
            <a:endParaRPr lang="sv-SE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27560D42-3E53-E734-E3E5-FCCBADED01C9}"/>
              </a:ext>
            </a:extLst>
          </p:cNvPr>
          <p:cNvSpPr txBox="1">
            <a:spLocks/>
          </p:cNvSpPr>
          <p:nvPr userDrawn="1"/>
        </p:nvSpPr>
        <p:spPr>
          <a:xfrm>
            <a:off x="838200" y="626926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SE"/>
            </a:defPPr>
            <a:lvl1pPr marL="0" algn="l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Lucida Sans" panose="020B0602030504020204" pitchFamily="34" charset="77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24591B1-501E-B440-80D1-493C99590D61}" type="datetimeFigureOut">
              <a:rPr lang="sv-SE" smtClean="0"/>
              <a:pPr/>
              <a:t>2026-04-23</a:t>
            </a:fld>
            <a:endParaRPr lang="sv-SE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809BA9A1-0A0E-EBB7-ED6E-8236B9C7AC9A}"/>
              </a:ext>
            </a:extLst>
          </p:cNvPr>
          <p:cNvSpPr txBox="1">
            <a:spLocks/>
          </p:cNvSpPr>
          <p:nvPr userDrawn="1"/>
        </p:nvSpPr>
        <p:spPr>
          <a:xfrm>
            <a:off x="8610600" y="6269266"/>
            <a:ext cx="16144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SE"/>
            </a:defPPr>
            <a:lvl1pPr marL="0" algn="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Lucida Sans" panose="020B0602030504020204" pitchFamily="34" charset="77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C201D4C-5A0A-1147-9101-BA270C6CEC80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9" name="Bildobjekt 2">
            <a:extLst>
              <a:ext uri="{FF2B5EF4-FFF2-40B4-BE49-F238E27FC236}">
                <a16:creationId xmlns:a16="http://schemas.microsoft.com/office/drawing/2014/main" id="{C4E2AEDA-050D-FB6B-8AE9-15261B6693A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76981" y="5936488"/>
            <a:ext cx="7745817" cy="921511"/>
          </a:xfrm>
          <a:prstGeom prst="rect">
            <a:avLst/>
          </a:prstGeom>
        </p:spPr>
      </p:pic>
      <p:sp>
        <p:nvSpPr>
          <p:cNvPr id="10" name="Rektangel 10">
            <a:extLst>
              <a:ext uri="{FF2B5EF4-FFF2-40B4-BE49-F238E27FC236}">
                <a16:creationId xmlns:a16="http://schemas.microsoft.com/office/drawing/2014/main" id="{D0B1AD9E-8AFE-5D6C-C34A-C67B24F6E7A1}"/>
              </a:ext>
            </a:extLst>
          </p:cNvPr>
          <p:cNvSpPr/>
          <p:nvPr userDrawn="1"/>
        </p:nvSpPr>
        <p:spPr>
          <a:xfrm>
            <a:off x="0" y="5932714"/>
            <a:ext cx="6634480" cy="9252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3" name="Bildobjekt 12">
            <a:extLst>
              <a:ext uri="{FF2B5EF4-FFF2-40B4-BE49-F238E27FC236}">
                <a16:creationId xmlns:a16="http://schemas.microsoft.com/office/drawing/2014/main" id="{2977B0B7-66D0-BFCA-F7B0-E7C4B379212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47543" y="6035357"/>
            <a:ext cx="4842001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33529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>
            <a:extLst>
              <a:ext uri="{FF2B5EF4-FFF2-40B4-BE49-F238E27FC236}">
                <a16:creationId xmlns:a16="http://schemas.microsoft.com/office/drawing/2014/main" id="{DA5AD1E4-5459-7BAC-FF0F-1925C7E4621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custGeom>
            <a:avLst/>
            <a:gdLst>
              <a:gd name="connsiteX0" fmla="*/ 12183036 w 12192000"/>
              <a:gd name="connsiteY0" fmla="*/ 6855010 h 6858000"/>
              <a:gd name="connsiteX1" fmla="*/ 12192000 w 12192000"/>
              <a:gd name="connsiteY1" fmla="*/ 6855010 h 6858000"/>
              <a:gd name="connsiteX2" fmla="*/ 12192000 w 12192000"/>
              <a:gd name="connsiteY2" fmla="*/ 6858000 h 6858000"/>
              <a:gd name="connsiteX3" fmla="*/ 12183036 w 12192000"/>
              <a:gd name="connsiteY3" fmla="*/ 6858000 h 6858000"/>
              <a:gd name="connsiteX4" fmla="*/ 12183036 w 12192000"/>
              <a:gd name="connsiteY4" fmla="*/ 0 h 6858000"/>
              <a:gd name="connsiteX5" fmla="*/ 12183748 w 12192000"/>
              <a:gd name="connsiteY5" fmla="*/ 0 h 6858000"/>
              <a:gd name="connsiteX6" fmla="*/ 12183036 w 12192000"/>
              <a:gd name="connsiteY6" fmla="*/ 1291 h 6858000"/>
              <a:gd name="connsiteX7" fmla="*/ 0 w 12192000"/>
              <a:gd name="connsiteY7" fmla="*/ 0 h 6858000"/>
              <a:gd name="connsiteX8" fmla="*/ 12183036 w 12192000"/>
              <a:gd name="connsiteY8" fmla="*/ 0 h 6858000"/>
              <a:gd name="connsiteX9" fmla="*/ 8400175 w 12192000"/>
              <a:gd name="connsiteY9" fmla="*/ 6858000 h 6858000"/>
              <a:gd name="connsiteX10" fmla="*/ 0 w 12192000"/>
              <a:gd name="connsiteY1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2192000" h="6858000">
                <a:moveTo>
                  <a:pt x="12183036" y="6855010"/>
                </a:moveTo>
                <a:lnTo>
                  <a:pt x="12192000" y="6855010"/>
                </a:lnTo>
                <a:lnTo>
                  <a:pt x="12192000" y="6858000"/>
                </a:lnTo>
                <a:lnTo>
                  <a:pt x="12183036" y="6858000"/>
                </a:lnTo>
                <a:close/>
                <a:moveTo>
                  <a:pt x="12183036" y="0"/>
                </a:moveTo>
                <a:lnTo>
                  <a:pt x="12183748" y="0"/>
                </a:lnTo>
                <a:lnTo>
                  <a:pt x="12183036" y="1291"/>
                </a:lnTo>
                <a:close/>
                <a:moveTo>
                  <a:pt x="0" y="0"/>
                </a:moveTo>
                <a:lnTo>
                  <a:pt x="12183036" y="0"/>
                </a:lnTo>
                <a:lnTo>
                  <a:pt x="8400175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51999" tIns="251999" rIns="251999" bIns="251999" rtlCol="0" anchor="ctr">
            <a:noAutofit/>
          </a:bodyPr>
          <a:lstStyle/>
          <a:p>
            <a:pPr algn="ctr"/>
            <a:endParaRPr lang="sv-SE" dirty="0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5653B963-FE22-5259-D6D3-0F871F2188A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6258573 w 12178869"/>
              <a:gd name="connsiteY0" fmla="*/ 4201446 h 6858000"/>
              <a:gd name="connsiteX1" fmla="*/ 6543097 w 12178869"/>
              <a:gd name="connsiteY1" fmla="*/ 4495309 h 6858000"/>
              <a:gd name="connsiteX2" fmla="*/ 6247401 w 12178869"/>
              <a:gd name="connsiteY2" fmla="*/ 4792892 h 6858000"/>
              <a:gd name="connsiteX3" fmla="*/ 5968836 w 12178869"/>
              <a:gd name="connsiteY3" fmla="*/ 4490845 h 6858000"/>
              <a:gd name="connsiteX4" fmla="*/ 6258573 w 12178869"/>
              <a:gd name="connsiteY4" fmla="*/ 4201446 h 6858000"/>
              <a:gd name="connsiteX5" fmla="*/ 7760890 w 12178869"/>
              <a:gd name="connsiteY5" fmla="*/ 4167968 h 6858000"/>
              <a:gd name="connsiteX6" fmla="*/ 7980614 w 12178869"/>
              <a:gd name="connsiteY6" fmla="*/ 4338334 h 6858000"/>
              <a:gd name="connsiteX7" fmla="*/ 7524035 w 12178869"/>
              <a:gd name="connsiteY7" fmla="*/ 4338334 h 6858000"/>
              <a:gd name="connsiteX8" fmla="*/ 7760890 w 12178869"/>
              <a:gd name="connsiteY8" fmla="*/ 4167968 h 6858000"/>
              <a:gd name="connsiteX9" fmla="*/ 4803926 w 12178869"/>
              <a:gd name="connsiteY9" fmla="*/ 4167968 h 6858000"/>
              <a:gd name="connsiteX10" fmla="*/ 5023649 w 12178869"/>
              <a:gd name="connsiteY10" fmla="*/ 4338334 h 6858000"/>
              <a:gd name="connsiteX11" fmla="*/ 4567072 w 12178869"/>
              <a:gd name="connsiteY11" fmla="*/ 4338334 h 6858000"/>
              <a:gd name="connsiteX12" fmla="*/ 4803926 w 12178869"/>
              <a:gd name="connsiteY12" fmla="*/ 4167968 h 6858000"/>
              <a:gd name="connsiteX13" fmla="*/ 2125527 w 12178869"/>
              <a:gd name="connsiteY13" fmla="*/ 3885264 h 6858000"/>
              <a:gd name="connsiteX14" fmla="*/ 2125527 w 12178869"/>
              <a:gd name="connsiteY14" fmla="*/ 3886008 h 6858000"/>
              <a:gd name="connsiteX15" fmla="*/ 2584340 w 12178869"/>
              <a:gd name="connsiteY15" fmla="*/ 5088242 h 6858000"/>
              <a:gd name="connsiteX16" fmla="*/ 2900147 w 12178869"/>
              <a:gd name="connsiteY16" fmla="*/ 5088242 h 6858000"/>
              <a:gd name="connsiteX17" fmla="*/ 3115402 w 12178869"/>
              <a:gd name="connsiteY17" fmla="*/ 4442488 h 6858000"/>
              <a:gd name="connsiteX18" fmla="*/ 3338850 w 12178869"/>
              <a:gd name="connsiteY18" fmla="*/ 5088242 h 6858000"/>
              <a:gd name="connsiteX19" fmla="*/ 3654657 w 12178869"/>
              <a:gd name="connsiteY19" fmla="*/ 5088242 h 6858000"/>
              <a:gd name="connsiteX20" fmla="*/ 4107512 w 12178869"/>
              <a:gd name="connsiteY20" fmla="*/ 3886008 h 6858000"/>
              <a:gd name="connsiteX21" fmla="*/ 3729140 w 12178869"/>
              <a:gd name="connsiteY21" fmla="*/ 3886008 h 6858000"/>
              <a:gd name="connsiteX22" fmla="*/ 3492285 w 12178869"/>
              <a:gd name="connsiteY22" fmla="*/ 4555569 h 6858000"/>
              <a:gd name="connsiteX23" fmla="*/ 3260643 w 12178869"/>
              <a:gd name="connsiteY23" fmla="*/ 3886008 h 6858000"/>
              <a:gd name="connsiteX24" fmla="*/ 2968671 w 12178869"/>
              <a:gd name="connsiteY24" fmla="*/ 3886008 h 6858000"/>
              <a:gd name="connsiteX25" fmla="*/ 2748202 w 12178869"/>
              <a:gd name="connsiteY25" fmla="*/ 4551106 h 6858000"/>
              <a:gd name="connsiteX26" fmla="*/ 2509112 w 12178869"/>
              <a:gd name="connsiteY26" fmla="*/ 3885264 h 6858000"/>
              <a:gd name="connsiteX27" fmla="*/ 7763869 w 12178869"/>
              <a:gd name="connsiteY27" fmla="*/ 3862945 h 6858000"/>
              <a:gd name="connsiteX28" fmla="*/ 7149387 w 12178869"/>
              <a:gd name="connsiteY28" fmla="*/ 4488613 h 6858000"/>
              <a:gd name="connsiteX29" fmla="*/ 7774297 w 12178869"/>
              <a:gd name="connsiteY29" fmla="*/ 5117257 h 6858000"/>
              <a:gd name="connsiteX30" fmla="*/ 8336642 w 12178869"/>
              <a:gd name="connsiteY30" fmla="*/ 4804052 h 6858000"/>
              <a:gd name="connsiteX31" fmla="*/ 8052118 w 12178869"/>
              <a:gd name="connsiteY31" fmla="*/ 4637404 h 6858000"/>
              <a:gd name="connsiteX32" fmla="*/ 7791428 w 12178869"/>
              <a:gd name="connsiteY32" fmla="*/ 4804052 h 6858000"/>
              <a:gd name="connsiteX33" fmla="*/ 7509139 w 12178869"/>
              <a:gd name="connsiteY33" fmla="*/ 4592767 h 6858000"/>
              <a:gd name="connsiteX34" fmla="*/ 8356007 w 12178869"/>
              <a:gd name="connsiteY34" fmla="*/ 4592767 h 6858000"/>
              <a:gd name="connsiteX35" fmla="*/ 8356007 w 12178869"/>
              <a:gd name="connsiteY35" fmla="*/ 4520604 h 6858000"/>
              <a:gd name="connsiteX36" fmla="*/ 7763869 w 12178869"/>
              <a:gd name="connsiteY36" fmla="*/ 3862945 h 6858000"/>
              <a:gd name="connsiteX37" fmla="*/ 4806905 w 12178869"/>
              <a:gd name="connsiteY37" fmla="*/ 3862945 h 6858000"/>
              <a:gd name="connsiteX38" fmla="*/ 4192423 w 12178869"/>
              <a:gd name="connsiteY38" fmla="*/ 4488613 h 6858000"/>
              <a:gd name="connsiteX39" fmla="*/ 4817332 w 12178869"/>
              <a:gd name="connsiteY39" fmla="*/ 5117257 h 6858000"/>
              <a:gd name="connsiteX40" fmla="*/ 5379678 w 12178869"/>
              <a:gd name="connsiteY40" fmla="*/ 4804052 h 6858000"/>
              <a:gd name="connsiteX41" fmla="*/ 5095153 w 12178869"/>
              <a:gd name="connsiteY41" fmla="*/ 4637404 h 6858000"/>
              <a:gd name="connsiteX42" fmla="*/ 4834464 w 12178869"/>
              <a:gd name="connsiteY42" fmla="*/ 4804052 h 6858000"/>
              <a:gd name="connsiteX43" fmla="*/ 4552174 w 12178869"/>
              <a:gd name="connsiteY43" fmla="*/ 4592767 h 6858000"/>
              <a:gd name="connsiteX44" fmla="*/ 5399043 w 12178869"/>
              <a:gd name="connsiteY44" fmla="*/ 4592767 h 6858000"/>
              <a:gd name="connsiteX45" fmla="*/ 5399043 w 12178869"/>
              <a:gd name="connsiteY45" fmla="*/ 4520604 h 6858000"/>
              <a:gd name="connsiteX46" fmla="*/ 4806905 w 12178869"/>
              <a:gd name="connsiteY46" fmla="*/ 3862945 h 6858000"/>
              <a:gd name="connsiteX47" fmla="*/ 6525221 w 12178869"/>
              <a:gd name="connsiteY47" fmla="*/ 3588425 h 6858000"/>
              <a:gd name="connsiteX48" fmla="*/ 6525221 w 12178869"/>
              <a:gd name="connsiteY48" fmla="*/ 3999834 h 6858000"/>
              <a:gd name="connsiteX49" fmla="*/ 6176642 w 12178869"/>
              <a:gd name="connsiteY49" fmla="*/ 3862945 h 6858000"/>
              <a:gd name="connsiteX50" fmla="*/ 5598657 w 12178869"/>
              <a:gd name="connsiteY50" fmla="*/ 4497541 h 6858000"/>
              <a:gd name="connsiteX51" fmla="*/ 6145359 w 12178869"/>
              <a:gd name="connsiteY51" fmla="*/ 5118001 h 6858000"/>
              <a:gd name="connsiteX52" fmla="*/ 6531181 w 12178869"/>
              <a:gd name="connsiteY52" fmla="*/ 4963258 h 6858000"/>
              <a:gd name="connsiteX53" fmla="*/ 6531181 w 12178869"/>
              <a:gd name="connsiteY53" fmla="*/ 5088242 h 6858000"/>
              <a:gd name="connsiteX54" fmla="*/ 6887952 w 12178869"/>
              <a:gd name="connsiteY54" fmla="*/ 5088242 h 6858000"/>
              <a:gd name="connsiteX55" fmla="*/ 6887952 w 12178869"/>
              <a:gd name="connsiteY55" fmla="*/ 5087499 h 6858000"/>
              <a:gd name="connsiteX56" fmla="*/ 6887952 w 12178869"/>
              <a:gd name="connsiteY56" fmla="*/ 3588425 h 6858000"/>
              <a:gd name="connsiteX57" fmla="*/ 1495403 w 12178869"/>
              <a:gd name="connsiteY57" fmla="*/ 3533372 h 6858000"/>
              <a:gd name="connsiteX58" fmla="*/ 979982 w 12178869"/>
              <a:gd name="connsiteY58" fmla="*/ 4010993 h 6858000"/>
              <a:gd name="connsiteX59" fmla="*/ 1274189 w 12178869"/>
              <a:gd name="connsiteY59" fmla="*/ 4443976 h 6858000"/>
              <a:gd name="connsiteX60" fmla="*/ 1497637 w 12178869"/>
              <a:gd name="connsiteY60" fmla="*/ 4533995 h 6858000"/>
              <a:gd name="connsiteX61" fmla="*/ 1654795 w 12178869"/>
              <a:gd name="connsiteY61" fmla="*/ 4680555 h 6858000"/>
              <a:gd name="connsiteX62" fmla="*/ 1437306 w 12178869"/>
              <a:gd name="connsiteY62" fmla="*/ 4798099 h 6858000"/>
              <a:gd name="connsiteX63" fmla="*/ 1084258 w 12178869"/>
              <a:gd name="connsiteY63" fmla="*/ 4653028 h 6858000"/>
              <a:gd name="connsiteX64" fmla="*/ 927099 w 12178869"/>
              <a:gd name="connsiteY64" fmla="*/ 4956562 h 6858000"/>
              <a:gd name="connsiteX65" fmla="*/ 1444754 w 12178869"/>
              <a:gd name="connsiteY65" fmla="*/ 5142552 h 6858000"/>
              <a:gd name="connsiteX66" fmla="*/ 2044341 w 12178869"/>
              <a:gd name="connsiteY66" fmla="*/ 4653028 h 6858000"/>
              <a:gd name="connsiteX67" fmla="*/ 1703210 w 12178869"/>
              <a:gd name="connsiteY67" fmla="*/ 4200702 h 6858000"/>
              <a:gd name="connsiteX68" fmla="*/ 1540837 w 12178869"/>
              <a:gd name="connsiteY68" fmla="*/ 4135978 h 6858000"/>
              <a:gd name="connsiteX69" fmla="*/ 1370272 w 12178869"/>
              <a:gd name="connsiteY69" fmla="*/ 3999090 h 6858000"/>
              <a:gd name="connsiteX70" fmla="*/ 1521472 w 12178869"/>
              <a:gd name="connsiteY70" fmla="*/ 3868153 h 6858000"/>
              <a:gd name="connsiteX71" fmla="*/ 1823126 w 12178869"/>
              <a:gd name="connsiteY71" fmla="*/ 3987930 h 6858000"/>
              <a:gd name="connsiteX72" fmla="*/ 1975816 w 12178869"/>
              <a:gd name="connsiteY72" fmla="*/ 3694067 h 6858000"/>
              <a:gd name="connsiteX73" fmla="*/ 1495403 w 12178869"/>
              <a:gd name="connsiteY73" fmla="*/ 3533372 h 6858000"/>
              <a:gd name="connsiteX74" fmla="*/ 9122540 w 12178869"/>
              <a:gd name="connsiteY74" fmla="*/ 2095684 h 6858000"/>
              <a:gd name="connsiteX75" fmla="*/ 9408154 w 12178869"/>
              <a:gd name="connsiteY75" fmla="*/ 2392907 h 6858000"/>
              <a:gd name="connsiteX76" fmla="*/ 9110639 w 12178869"/>
              <a:gd name="connsiteY76" fmla="*/ 2686416 h 6858000"/>
              <a:gd name="connsiteX77" fmla="*/ 8836926 w 12178869"/>
              <a:gd name="connsiteY77" fmla="*/ 2383248 h 6858000"/>
              <a:gd name="connsiteX78" fmla="*/ 9122540 w 12178869"/>
              <a:gd name="connsiteY78" fmla="*/ 2095684 h 6858000"/>
              <a:gd name="connsiteX79" fmla="*/ 9050392 w 12178869"/>
              <a:gd name="connsiteY79" fmla="*/ 1759821 h 6858000"/>
              <a:gd name="connsiteX80" fmla="*/ 8467265 w 12178869"/>
              <a:gd name="connsiteY80" fmla="*/ 2388449 h 6858000"/>
              <a:gd name="connsiteX81" fmla="*/ 9031054 w 12178869"/>
              <a:gd name="connsiteY81" fmla="*/ 3011876 h 6858000"/>
              <a:gd name="connsiteX82" fmla="*/ 9391047 w 12178869"/>
              <a:gd name="connsiteY82" fmla="*/ 2865493 h 6858000"/>
              <a:gd name="connsiteX83" fmla="*/ 9391047 w 12178869"/>
              <a:gd name="connsiteY83" fmla="*/ 2982896 h 6858000"/>
              <a:gd name="connsiteX84" fmla="*/ 9756989 w 12178869"/>
              <a:gd name="connsiteY84" fmla="*/ 2982896 h 6858000"/>
              <a:gd name="connsiteX85" fmla="*/ 9756989 w 12178869"/>
              <a:gd name="connsiteY85" fmla="*/ 1782856 h 6858000"/>
              <a:gd name="connsiteX86" fmla="*/ 9396997 w 12178869"/>
              <a:gd name="connsiteY86" fmla="*/ 1782856 h 6858000"/>
              <a:gd name="connsiteX87" fmla="*/ 9396997 w 12178869"/>
              <a:gd name="connsiteY87" fmla="*/ 1906204 h 6858000"/>
              <a:gd name="connsiteX88" fmla="*/ 9050392 w 12178869"/>
              <a:gd name="connsiteY88" fmla="*/ 1759821 h 6858000"/>
              <a:gd name="connsiteX89" fmla="*/ 8247104 w 12178869"/>
              <a:gd name="connsiteY89" fmla="*/ 1759821 h 6858000"/>
              <a:gd name="connsiteX90" fmla="*/ 7961490 w 12178869"/>
              <a:gd name="connsiteY90" fmla="*/ 1973079 h 6858000"/>
              <a:gd name="connsiteX91" fmla="*/ 7961490 w 12178869"/>
              <a:gd name="connsiteY91" fmla="*/ 1783599 h 6858000"/>
              <a:gd name="connsiteX92" fmla="*/ 7607448 w 12178869"/>
              <a:gd name="connsiteY92" fmla="*/ 1783599 h 6858000"/>
              <a:gd name="connsiteX93" fmla="*/ 7607448 w 12178869"/>
              <a:gd name="connsiteY93" fmla="*/ 2984382 h 6858000"/>
              <a:gd name="connsiteX94" fmla="*/ 7974878 w 12178869"/>
              <a:gd name="connsiteY94" fmla="*/ 2984382 h 6858000"/>
              <a:gd name="connsiteX95" fmla="*/ 7974878 w 12178869"/>
              <a:gd name="connsiteY95" fmla="*/ 2430803 h 6858000"/>
              <a:gd name="connsiteX96" fmla="*/ 8202477 w 12178869"/>
              <a:gd name="connsiteY96" fmla="*/ 2111288 h 6858000"/>
              <a:gd name="connsiteX97" fmla="*/ 8329664 w 12178869"/>
              <a:gd name="connsiteY97" fmla="*/ 2135066 h 6858000"/>
              <a:gd name="connsiteX98" fmla="*/ 8329664 w 12178869"/>
              <a:gd name="connsiteY98" fmla="*/ 1759821 h 6858000"/>
              <a:gd name="connsiteX99" fmla="*/ 8247104 w 12178869"/>
              <a:gd name="connsiteY99" fmla="*/ 1759821 h 6858000"/>
              <a:gd name="connsiteX100" fmla="*/ 6055911 w 12178869"/>
              <a:gd name="connsiteY100" fmla="*/ 1758335 h 6858000"/>
              <a:gd name="connsiteX101" fmla="*/ 5705588 w 12178869"/>
              <a:gd name="connsiteY101" fmla="*/ 1938155 h 6858000"/>
              <a:gd name="connsiteX102" fmla="*/ 5705588 w 12178869"/>
              <a:gd name="connsiteY102" fmla="*/ 1782856 h 6858000"/>
              <a:gd name="connsiteX103" fmla="*/ 5341877 w 12178869"/>
              <a:gd name="connsiteY103" fmla="*/ 1782856 h 6858000"/>
              <a:gd name="connsiteX104" fmla="*/ 5341877 w 12178869"/>
              <a:gd name="connsiteY104" fmla="*/ 2983639 h 6858000"/>
              <a:gd name="connsiteX105" fmla="*/ 5710051 w 12178869"/>
              <a:gd name="connsiteY105" fmla="*/ 2983639 h 6858000"/>
              <a:gd name="connsiteX106" fmla="*/ 5710051 w 12178869"/>
              <a:gd name="connsiteY106" fmla="*/ 2982896 h 6858000"/>
              <a:gd name="connsiteX107" fmla="*/ 5710051 w 12178869"/>
              <a:gd name="connsiteY107" fmla="*/ 2296310 h 6858000"/>
              <a:gd name="connsiteX108" fmla="*/ 5925005 w 12178869"/>
              <a:gd name="connsiteY108" fmla="*/ 2085281 h 6858000"/>
              <a:gd name="connsiteX109" fmla="*/ 6113183 w 12178869"/>
              <a:gd name="connsiteY109" fmla="*/ 2278476 h 6858000"/>
              <a:gd name="connsiteX110" fmla="*/ 6113183 w 12178869"/>
              <a:gd name="connsiteY110" fmla="*/ 2982153 h 6858000"/>
              <a:gd name="connsiteX111" fmla="*/ 6488794 w 12178869"/>
              <a:gd name="connsiteY111" fmla="*/ 2982153 h 6858000"/>
              <a:gd name="connsiteX112" fmla="*/ 6488794 w 12178869"/>
              <a:gd name="connsiteY112" fmla="*/ 2157358 h 6858000"/>
              <a:gd name="connsiteX113" fmla="*/ 6055911 w 12178869"/>
              <a:gd name="connsiteY113" fmla="*/ 1758335 h 6858000"/>
              <a:gd name="connsiteX114" fmla="*/ 4598091 w 12178869"/>
              <a:gd name="connsiteY114" fmla="*/ 1485633 h 6858000"/>
              <a:gd name="connsiteX115" fmla="*/ 4598091 w 12178869"/>
              <a:gd name="connsiteY115" fmla="*/ 2983639 h 6858000"/>
              <a:gd name="connsiteX116" fmla="*/ 4990067 w 12178869"/>
              <a:gd name="connsiteY116" fmla="*/ 2983639 h 6858000"/>
              <a:gd name="connsiteX117" fmla="*/ 4990067 w 12178869"/>
              <a:gd name="connsiteY117" fmla="*/ 2982896 h 6858000"/>
              <a:gd name="connsiteX118" fmla="*/ 4990067 w 12178869"/>
              <a:gd name="connsiteY118" fmla="*/ 1485633 h 6858000"/>
              <a:gd name="connsiteX119" fmla="*/ 7234068 w 12178869"/>
              <a:gd name="connsiteY119" fmla="*/ 1352625 h 6858000"/>
              <a:gd name="connsiteX120" fmla="*/ 6834655 w 12178869"/>
              <a:gd name="connsiteY120" fmla="*/ 1721925 h 6858000"/>
              <a:gd name="connsiteX121" fmla="*/ 6834655 w 12178869"/>
              <a:gd name="connsiteY121" fmla="*/ 1782856 h 6858000"/>
              <a:gd name="connsiteX122" fmla="*/ 6711186 w 12178869"/>
              <a:gd name="connsiteY122" fmla="*/ 1782856 h 6858000"/>
              <a:gd name="connsiteX123" fmla="*/ 6711186 w 12178869"/>
              <a:gd name="connsiteY123" fmla="*/ 2099399 h 6858000"/>
              <a:gd name="connsiteX124" fmla="*/ 6839117 w 12178869"/>
              <a:gd name="connsiteY124" fmla="*/ 2099399 h 6858000"/>
              <a:gd name="connsiteX125" fmla="*/ 6839117 w 12178869"/>
              <a:gd name="connsiteY125" fmla="*/ 2982896 h 6858000"/>
              <a:gd name="connsiteX126" fmla="*/ 7197622 w 12178869"/>
              <a:gd name="connsiteY126" fmla="*/ 2982896 h 6858000"/>
              <a:gd name="connsiteX127" fmla="*/ 7197622 w 12178869"/>
              <a:gd name="connsiteY127" fmla="*/ 2099399 h 6858000"/>
              <a:gd name="connsiteX128" fmla="*/ 7393238 w 12178869"/>
              <a:gd name="connsiteY128" fmla="*/ 2099399 h 6858000"/>
              <a:gd name="connsiteX129" fmla="*/ 7393238 w 12178869"/>
              <a:gd name="connsiteY129" fmla="*/ 1782856 h 6858000"/>
              <a:gd name="connsiteX130" fmla="*/ 7195391 w 12178869"/>
              <a:gd name="connsiteY130" fmla="*/ 1782856 h 6858000"/>
              <a:gd name="connsiteX131" fmla="*/ 7310678 w 12178869"/>
              <a:gd name="connsiteY131" fmla="*/ 1667682 h 6858000"/>
              <a:gd name="connsiteX132" fmla="*/ 7431915 w 12178869"/>
              <a:gd name="connsiteY132" fmla="*/ 1685515 h 6858000"/>
              <a:gd name="connsiteX133" fmla="*/ 7431915 w 12178869"/>
              <a:gd name="connsiteY133" fmla="*/ 1377889 h 6858000"/>
              <a:gd name="connsiteX134" fmla="*/ 7234068 w 12178869"/>
              <a:gd name="connsiteY134" fmla="*/ 1352625 h 6858000"/>
              <a:gd name="connsiteX135" fmla="*/ 0 w 12178869"/>
              <a:gd name="connsiteY135" fmla="*/ 0 h 6858000"/>
              <a:gd name="connsiteX136" fmla="*/ 12178869 w 12178869"/>
              <a:gd name="connsiteY136" fmla="*/ 0 h 6858000"/>
              <a:gd name="connsiteX137" fmla="*/ 9769689 w 12178869"/>
              <a:gd name="connsiteY137" fmla="*/ 4367635 h 6858000"/>
              <a:gd name="connsiteX138" fmla="*/ 9769689 w 12178869"/>
              <a:gd name="connsiteY138" fmla="*/ 4261706 h 6858000"/>
              <a:gd name="connsiteX139" fmla="*/ 9336944 w 12178869"/>
              <a:gd name="connsiteY139" fmla="*/ 3862202 h 6858000"/>
              <a:gd name="connsiteX140" fmla="*/ 8986130 w 12178869"/>
              <a:gd name="connsiteY140" fmla="*/ 4042239 h 6858000"/>
              <a:gd name="connsiteX141" fmla="*/ 8986130 w 12178869"/>
              <a:gd name="connsiteY141" fmla="*/ 3886008 h 6858000"/>
              <a:gd name="connsiteX142" fmla="*/ 8621910 w 12178869"/>
              <a:gd name="connsiteY142" fmla="*/ 3886008 h 6858000"/>
              <a:gd name="connsiteX143" fmla="*/ 8621910 w 12178869"/>
              <a:gd name="connsiteY143" fmla="*/ 5088242 h 6858000"/>
              <a:gd name="connsiteX144" fmla="*/ 8989854 w 12178869"/>
              <a:gd name="connsiteY144" fmla="*/ 5088242 h 6858000"/>
              <a:gd name="connsiteX145" fmla="*/ 8989854 w 12178869"/>
              <a:gd name="connsiteY145" fmla="*/ 5087499 h 6858000"/>
              <a:gd name="connsiteX146" fmla="*/ 8989854 w 12178869"/>
              <a:gd name="connsiteY146" fmla="*/ 4400082 h 6858000"/>
              <a:gd name="connsiteX147" fmla="*/ 9205110 w 12178869"/>
              <a:gd name="connsiteY147" fmla="*/ 4188799 h 6858000"/>
              <a:gd name="connsiteX148" fmla="*/ 9393551 w 12178869"/>
              <a:gd name="connsiteY148" fmla="*/ 4382971 h 6858000"/>
              <a:gd name="connsiteX149" fmla="*/ 9393551 w 12178869"/>
              <a:gd name="connsiteY149" fmla="*/ 5029558 h 6858000"/>
              <a:gd name="connsiteX150" fmla="*/ 9393551 w 12178869"/>
              <a:gd name="connsiteY150" fmla="*/ 5049541 h 6858000"/>
              <a:gd name="connsiteX151" fmla="*/ 8396008 w 12178869"/>
              <a:gd name="connsiteY151" fmla="*/ 6858000 h 6858000"/>
              <a:gd name="connsiteX152" fmla="*/ 0 w 12178869"/>
              <a:gd name="connsiteY152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</a:cxnLst>
            <a:rect l="l" t="t" r="r" b="b"/>
            <a:pathLst>
              <a:path w="12178869" h="6858000">
                <a:moveTo>
                  <a:pt x="6258573" y="4201446"/>
                </a:moveTo>
                <a:cubicBezTo>
                  <a:pt x="6429139" y="4201446"/>
                  <a:pt x="6543097" y="4326431"/>
                  <a:pt x="6543097" y="4495309"/>
                </a:cubicBezTo>
                <a:cubicBezTo>
                  <a:pt x="6543097" y="4661955"/>
                  <a:pt x="6437332" y="4792892"/>
                  <a:pt x="6247401" y="4792892"/>
                </a:cubicBezTo>
                <a:cubicBezTo>
                  <a:pt x="6080560" y="4792147"/>
                  <a:pt x="5968836" y="4656748"/>
                  <a:pt x="5968836" y="4490845"/>
                </a:cubicBezTo>
                <a:cubicBezTo>
                  <a:pt x="5968836" y="4338334"/>
                  <a:pt x="6074601" y="4201446"/>
                  <a:pt x="6258573" y="4201446"/>
                </a:cubicBezTo>
                <a:close/>
                <a:moveTo>
                  <a:pt x="7760890" y="4167968"/>
                </a:moveTo>
                <a:cubicBezTo>
                  <a:pt x="7874848" y="4167968"/>
                  <a:pt x="7937414" y="4223020"/>
                  <a:pt x="7980614" y="4338334"/>
                </a:cubicBezTo>
                <a:cubicBezTo>
                  <a:pt x="7939649" y="4338334"/>
                  <a:pt x="7524035" y="4338334"/>
                  <a:pt x="7524035" y="4338334"/>
                </a:cubicBezTo>
                <a:cubicBezTo>
                  <a:pt x="7568725" y="4226740"/>
                  <a:pt x="7637249" y="4167968"/>
                  <a:pt x="7760890" y="4167968"/>
                </a:cubicBezTo>
                <a:close/>
                <a:moveTo>
                  <a:pt x="4803926" y="4167968"/>
                </a:moveTo>
                <a:cubicBezTo>
                  <a:pt x="4917884" y="4167968"/>
                  <a:pt x="4980450" y="4223020"/>
                  <a:pt x="5023649" y="4338334"/>
                </a:cubicBezTo>
                <a:cubicBezTo>
                  <a:pt x="4982684" y="4338334"/>
                  <a:pt x="4567072" y="4338334"/>
                  <a:pt x="4567072" y="4338334"/>
                </a:cubicBezTo>
                <a:cubicBezTo>
                  <a:pt x="4611760" y="4226740"/>
                  <a:pt x="4681030" y="4167968"/>
                  <a:pt x="4803926" y="4167968"/>
                </a:cubicBezTo>
                <a:close/>
                <a:moveTo>
                  <a:pt x="2125527" y="3885264"/>
                </a:moveTo>
                <a:lnTo>
                  <a:pt x="2125527" y="3886008"/>
                </a:lnTo>
                <a:lnTo>
                  <a:pt x="2584340" y="5088242"/>
                </a:lnTo>
                <a:lnTo>
                  <a:pt x="2900147" y="5088242"/>
                </a:lnTo>
                <a:lnTo>
                  <a:pt x="3115402" y="4442488"/>
                </a:lnTo>
                <a:lnTo>
                  <a:pt x="3338850" y="5088242"/>
                </a:lnTo>
                <a:lnTo>
                  <a:pt x="3654657" y="5088242"/>
                </a:lnTo>
                <a:lnTo>
                  <a:pt x="4107512" y="3886008"/>
                </a:lnTo>
                <a:lnTo>
                  <a:pt x="3729140" y="3886008"/>
                </a:lnTo>
                <a:lnTo>
                  <a:pt x="3492285" y="4555569"/>
                </a:lnTo>
                <a:lnTo>
                  <a:pt x="3260643" y="3886008"/>
                </a:lnTo>
                <a:lnTo>
                  <a:pt x="2968671" y="3886008"/>
                </a:lnTo>
                <a:lnTo>
                  <a:pt x="2748202" y="4551106"/>
                </a:lnTo>
                <a:lnTo>
                  <a:pt x="2509112" y="3885264"/>
                </a:lnTo>
                <a:close/>
                <a:moveTo>
                  <a:pt x="7763869" y="3862945"/>
                </a:moveTo>
                <a:cubicBezTo>
                  <a:pt x="7410076" y="3862202"/>
                  <a:pt x="7149387" y="4124818"/>
                  <a:pt x="7149387" y="4488613"/>
                </a:cubicBezTo>
                <a:cubicBezTo>
                  <a:pt x="7149387" y="4891838"/>
                  <a:pt x="7404118" y="5117257"/>
                  <a:pt x="7774297" y="5117257"/>
                </a:cubicBezTo>
                <a:cubicBezTo>
                  <a:pt x="8026793" y="5117257"/>
                  <a:pt x="8230876" y="4992272"/>
                  <a:pt x="8336642" y="4804052"/>
                </a:cubicBezTo>
                <a:cubicBezTo>
                  <a:pt x="8270352" y="4763134"/>
                  <a:pt x="8052118" y="4637404"/>
                  <a:pt x="8052118" y="4637404"/>
                </a:cubicBezTo>
                <a:cubicBezTo>
                  <a:pt x="7989552" y="4719984"/>
                  <a:pt x="7911345" y="4804052"/>
                  <a:pt x="7791428" y="4804052"/>
                </a:cubicBezTo>
                <a:cubicBezTo>
                  <a:pt x="7654380" y="4804052"/>
                  <a:pt x="7540421" y="4735607"/>
                  <a:pt x="7509139" y="4592767"/>
                </a:cubicBezTo>
                <a:cubicBezTo>
                  <a:pt x="7536697" y="4592767"/>
                  <a:pt x="8356007" y="4592767"/>
                  <a:pt x="8356007" y="4592767"/>
                </a:cubicBezTo>
                <a:cubicBezTo>
                  <a:pt x="8358242" y="4565241"/>
                  <a:pt x="8356007" y="4549618"/>
                  <a:pt x="8356007" y="4520604"/>
                </a:cubicBezTo>
                <a:cubicBezTo>
                  <a:pt x="8356007" y="4092084"/>
                  <a:pt x="8110959" y="3862945"/>
                  <a:pt x="7763869" y="3862945"/>
                </a:cubicBezTo>
                <a:close/>
                <a:moveTo>
                  <a:pt x="4806905" y="3862945"/>
                </a:moveTo>
                <a:cubicBezTo>
                  <a:pt x="4453113" y="3862202"/>
                  <a:pt x="4192423" y="4124818"/>
                  <a:pt x="4192423" y="4488613"/>
                </a:cubicBezTo>
                <a:cubicBezTo>
                  <a:pt x="4192423" y="4891838"/>
                  <a:pt x="4447153" y="5117257"/>
                  <a:pt x="4817332" y="5117257"/>
                </a:cubicBezTo>
                <a:cubicBezTo>
                  <a:pt x="5069829" y="5117257"/>
                  <a:pt x="5273912" y="4992272"/>
                  <a:pt x="5379678" y="4804052"/>
                </a:cubicBezTo>
                <a:cubicBezTo>
                  <a:pt x="5313388" y="4763134"/>
                  <a:pt x="5095153" y="4637404"/>
                  <a:pt x="5095153" y="4637404"/>
                </a:cubicBezTo>
                <a:cubicBezTo>
                  <a:pt x="5032588" y="4719984"/>
                  <a:pt x="4954381" y="4804052"/>
                  <a:pt x="4834464" y="4804052"/>
                </a:cubicBezTo>
                <a:cubicBezTo>
                  <a:pt x="4697415" y="4804052"/>
                  <a:pt x="4583457" y="4735607"/>
                  <a:pt x="4552174" y="4592767"/>
                </a:cubicBezTo>
                <a:cubicBezTo>
                  <a:pt x="4579733" y="4592767"/>
                  <a:pt x="5399043" y="4592767"/>
                  <a:pt x="5399043" y="4592767"/>
                </a:cubicBezTo>
                <a:cubicBezTo>
                  <a:pt x="5401277" y="4565241"/>
                  <a:pt x="5399043" y="4549618"/>
                  <a:pt x="5399043" y="4520604"/>
                </a:cubicBezTo>
                <a:cubicBezTo>
                  <a:pt x="5399043" y="4092084"/>
                  <a:pt x="5153995" y="3862945"/>
                  <a:pt x="4806905" y="3862945"/>
                </a:cubicBezTo>
                <a:close/>
                <a:moveTo>
                  <a:pt x="6525221" y="3588425"/>
                </a:moveTo>
                <a:lnTo>
                  <a:pt x="6525221" y="3999834"/>
                </a:lnTo>
                <a:cubicBezTo>
                  <a:pt x="6525221" y="3999834"/>
                  <a:pt x="6385939" y="3862945"/>
                  <a:pt x="6176642" y="3862945"/>
                </a:cubicBezTo>
                <a:cubicBezTo>
                  <a:pt x="5822105" y="3862945"/>
                  <a:pt x="5598657" y="4170199"/>
                  <a:pt x="5598657" y="4497541"/>
                </a:cubicBezTo>
                <a:cubicBezTo>
                  <a:pt x="5598657" y="4832321"/>
                  <a:pt x="5806463" y="5118001"/>
                  <a:pt x="6145359" y="5118001"/>
                </a:cubicBezTo>
                <a:cubicBezTo>
                  <a:pt x="6304008" y="5118001"/>
                  <a:pt x="6419456" y="5072620"/>
                  <a:pt x="6531181" y="4963258"/>
                </a:cubicBezTo>
                <a:lnTo>
                  <a:pt x="6531181" y="5088242"/>
                </a:lnTo>
                <a:lnTo>
                  <a:pt x="6887952" y="5088242"/>
                </a:lnTo>
                <a:lnTo>
                  <a:pt x="6887952" y="5087499"/>
                </a:lnTo>
                <a:lnTo>
                  <a:pt x="6887952" y="3588425"/>
                </a:lnTo>
                <a:close/>
                <a:moveTo>
                  <a:pt x="1495403" y="3533372"/>
                </a:moveTo>
                <a:cubicBezTo>
                  <a:pt x="1229500" y="3533372"/>
                  <a:pt x="979982" y="3711178"/>
                  <a:pt x="979982" y="4010993"/>
                </a:cubicBezTo>
                <a:cubicBezTo>
                  <a:pt x="979982" y="4222276"/>
                  <a:pt x="1083513" y="4357677"/>
                  <a:pt x="1274189" y="4443976"/>
                </a:cubicBezTo>
                <a:cubicBezTo>
                  <a:pt x="1338989" y="4472991"/>
                  <a:pt x="1450713" y="4516140"/>
                  <a:pt x="1497637" y="4533995"/>
                </a:cubicBezTo>
                <a:cubicBezTo>
                  <a:pt x="1644368" y="4589047"/>
                  <a:pt x="1654795" y="4618062"/>
                  <a:pt x="1654795" y="4680555"/>
                </a:cubicBezTo>
                <a:cubicBezTo>
                  <a:pt x="1654795" y="4760901"/>
                  <a:pt x="1546796" y="4798099"/>
                  <a:pt x="1437306" y="4798099"/>
                </a:cubicBezTo>
                <a:cubicBezTo>
                  <a:pt x="1294299" y="4798099"/>
                  <a:pt x="1157251" y="4717752"/>
                  <a:pt x="1084258" y="4653028"/>
                </a:cubicBezTo>
                <a:cubicBezTo>
                  <a:pt x="1050740" y="4709569"/>
                  <a:pt x="927099" y="4956562"/>
                  <a:pt x="927099" y="4956562"/>
                </a:cubicBezTo>
                <a:cubicBezTo>
                  <a:pt x="1084258" y="5054765"/>
                  <a:pt x="1232479" y="5142552"/>
                  <a:pt x="1444754" y="5142552"/>
                </a:cubicBezTo>
                <a:cubicBezTo>
                  <a:pt x="1746410" y="5142552"/>
                  <a:pt x="2044341" y="4974417"/>
                  <a:pt x="2044341" y="4653028"/>
                </a:cubicBezTo>
                <a:cubicBezTo>
                  <a:pt x="2044341" y="4427609"/>
                  <a:pt x="1928892" y="4290721"/>
                  <a:pt x="1703210" y="4200702"/>
                </a:cubicBezTo>
                <a:cubicBezTo>
                  <a:pt x="1663733" y="4185079"/>
                  <a:pt x="1587761" y="4153833"/>
                  <a:pt x="1540837" y="4135978"/>
                </a:cubicBezTo>
                <a:cubicBezTo>
                  <a:pt x="1462630" y="4106963"/>
                  <a:pt x="1370272" y="4079437"/>
                  <a:pt x="1370272" y="3999090"/>
                </a:cubicBezTo>
                <a:cubicBezTo>
                  <a:pt x="1370272" y="3920974"/>
                  <a:pt x="1425389" y="3868153"/>
                  <a:pt x="1521472" y="3868153"/>
                </a:cubicBezTo>
                <a:cubicBezTo>
                  <a:pt x="1666713" y="3868153"/>
                  <a:pt x="1823126" y="3987930"/>
                  <a:pt x="1823126" y="3987930"/>
                </a:cubicBezTo>
                <a:lnTo>
                  <a:pt x="1975816" y="3694067"/>
                </a:lnTo>
                <a:cubicBezTo>
                  <a:pt x="1867816" y="3623391"/>
                  <a:pt x="1689803" y="3533372"/>
                  <a:pt x="1495403" y="3533372"/>
                </a:cubicBezTo>
                <a:close/>
                <a:moveTo>
                  <a:pt x="9122540" y="2095684"/>
                </a:moveTo>
                <a:cubicBezTo>
                  <a:pt x="9283198" y="2095684"/>
                  <a:pt x="9408154" y="2216802"/>
                  <a:pt x="9408154" y="2392907"/>
                </a:cubicBezTo>
                <a:cubicBezTo>
                  <a:pt x="9408154" y="2566783"/>
                  <a:pt x="9272785" y="2686416"/>
                  <a:pt x="9110639" y="2686416"/>
                </a:cubicBezTo>
                <a:cubicBezTo>
                  <a:pt x="8942544" y="2686416"/>
                  <a:pt x="8836926" y="2549693"/>
                  <a:pt x="8836926" y="2383248"/>
                </a:cubicBezTo>
                <a:cubicBezTo>
                  <a:pt x="8836926" y="2224233"/>
                  <a:pt x="8948494" y="2095684"/>
                  <a:pt x="9122540" y="2095684"/>
                </a:cubicBezTo>
                <a:close/>
                <a:moveTo>
                  <a:pt x="9050392" y="1759821"/>
                </a:moveTo>
                <a:cubicBezTo>
                  <a:pt x="8715689" y="1759078"/>
                  <a:pt x="8467265" y="2054073"/>
                  <a:pt x="8467265" y="2388449"/>
                </a:cubicBezTo>
                <a:cubicBezTo>
                  <a:pt x="8467265" y="2773354"/>
                  <a:pt x="8696351" y="3011876"/>
                  <a:pt x="9031054" y="3011876"/>
                </a:cubicBezTo>
                <a:cubicBezTo>
                  <a:pt x="9260140" y="3011876"/>
                  <a:pt x="9391047" y="2865493"/>
                  <a:pt x="9391047" y="2865493"/>
                </a:cubicBezTo>
                <a:lnTo>
                  <a:pt x="9391047" y="2982896"/>
                </a:lnTo>
                <a:lnTo>
                  <a:pt x="9756989" y="2982896"/>
                </a:lnTo>
                <a:lnTo>
                  <a:pt x="9756989" y="1782856"/>
                </a:lnTo>
                <a:lnTo>
                  <a:pt x="9396997" y="1782856"/>
                </a:lnTo>
                <a:lnTo>
                  <a:pt x="9396997" y="1906204"/>
                </a:lnTo>
                <a:cubicBezTo>
                  <a:pt x="9289148" y="1808120"/>
                  <a:pt x="9197662" y="1759821"/>
                  <a:pt x="9050392" y="1759821"/>
                </a:cubicBezTo>
                <a:close/>
                <a:moveTo>
                  <a:pt x="8247104" y="1759821"/>
                </a:moveTo>
                <a:cubicBezTo>
                  <a:pt x="8102066" y="1759821"/>
                  <a:pt x="7990498" y="1883169"/>
                  <a:pt x="7961490" y="1973079"/>
                </a:cubicBezTo>
                <a:cubicBezTo>
                  <a:pt x="7961490" y="1896544"/>
                  <a:pt x="7961490" y="1783599"/>
                  <a:pt x="7961490" y="1783599"/>
                </a:cubicBezTo>
                <a:lnTo>
                  <a:pt x="7607448" y="1783599"/>
                </a:lnTo>
                <a:lnTo>
                  <a:pt x="7607448" y="2984382"/>
                </a:lnTo>
                <a:lnTo>
                  <a:pt x="7974878" y="2984382"/>
                </a:lnTo>
                <a:cubicBezTo>
                  <a:pt x="7974878" y="2984382"/>
                  <a:pt x="7974878" y="2658180"/>
                  <a:pt x="7974878" y="2430803"/>
                </a:cubicBezTo>
                <a:cubicBezTo>
                  <a:pt x="7974878" y="2197483"/>
                  <a:pt x="8061158" y="2111288"/>
                  <a:pt x="8202477" y="2111288"/>
                </a:cubicBezTo>
                <a:cubicBezTo>
                  <a:pt x="8285037" y="2111288"/>
                  <a:pt x="8329664" y="2135066"/>
                  <a:pt x="8329664" y="2135066"/>
                </a:cubicBezTo>
                <a:cubicBezTo>
                  <a:pt x="8329664" y="2025836"/>
                  <a:pt x="8329664" y="1884655"/>
                  <a:pt x="8329664" y="1759821"/>
                </a:cubicBezTo>
                <a:cubicBezTo>
                  <a:pt x="8296194" y="1759821"/>
                  <a:pt x="8270905" y="1759821"/>
                  <a:pt x="8247104" y="1759821"/>
                </a:cubicBezTo>
                <a:close/>
                <a:moveTo>
                  <a:pt x="6055911" y="1758335"/>
                </a:moveTo>
                <a:cubicBezTo>
                  <a:pt x="5820876" y="1758335"/>
                  <a:pt x="5705588" y="1938155"/>
                  <a:pt x="5705588" y="1938155"/>
                </a:cubicBezTo>
                <a:lnTo>
                  <a:pt x="5705588" y="1782856"/>
                </a:lnTo>
                <a:lnTo>
                  <a:pt x="5341877" y="1782856"/>
                </a:lnTo>
                <a:lnTo>
                  <a:pt x="5341877" y="2983639"/>
                </a:lnTo>
                <a:lnTo>
                  <a:pt x="5710051" y="2983639"/>
                </a:lnTo>
                <a:lnTo>
                  <a:pt x="5710051" y="2982896"/>
                </a:lnTo>
                <a:cubicBezTo>
                  <a:pt x="5710051" y="2982896"/>
                  <a:pt x="5710051" y="2523686"/>
                  <a:pt x="5710051" y="2296310"/>
                </a:cubicBezTo>
                <a:cubicBezTo>
                  <a:pt x="5710051" y="2181136"/>
                  <a:pt x="5808231" y="2085281"/>
                  <a:pt x="5925005" y="2085281"/>
                </a:cubicBezTo>
                <a:cubicBezTo>
                  <a:pt x="6085663" y="2085281"/>
                  <a:pt x="6113183" y="2178906"/>
                  <a:pt x="6113183" y="2278476"/>
                </a:cubicBezTo>
                <a:cubicBezTo>
                  <a:pt x="6113183" y="2360956"/>
                  <a:pt x="6113183" y="2982153"/>
                  <a:pt x="6113183" y="2982153"/>
                </a:cubicBezTo>
                <a:lnTo>
                  <a:pt x="6488794" y="2982153"/>
                </a:lnTo>
                <a:cubicBezTo>
                  <a:pt x="6488794" y="2698305"/>
                  <a:pt x="6488794" y="2440463"/>
                  <a:pt x="6488794" y="2157358"/>
                </a:cubicBezTo>
                <a:cubicBezTo>
                  <a:pt x="6488794" y="1930725"/>
                  <a:pt x="6295410" y="1758335"/>
                  <a:pt x="6055911" y="1758335"/>
                </a:cubicBezTo>
                <a:close/>
                <a:moveTo>
                  <a:pt x="4598091" y="1485633"/>
                </a:moveTo>
                <a:lnTo>
                  <a:pt x="4598091" y="2983639"/>
                </a:lnTo>
                <a:lnTo>
                  <a:pt x="4990067" y="2983639"/>
                </a:lnTo>
                <a:lnTo>
                  <a:pt x="4990067" y="2982896"/>
                </a:lnTo>
                <a:lnTo>
                  <a:pt x="4990067" y="1485633"/>
                </a:lnTo>
                <a:close/>
                <a:moveTo>
                  <a:pt x="7234068" y="1352625"/>
                </a:moveTo>
                <a:cubicBezTo>
                  <a:pt x="7002750" y="1352625"/>
                  <a:pt x="6834655" y="1455910"/>
                  <a:pt x="6834655" y="1721925"/>
                </a:cubicBezTo>
                <a:cubicBezTo>
                  <a:pt x="6834655" y="1745703"/>
                  <a:pt x="6834655" y="1782856"/>
                  <a:pt x="6834655" y="1782856"/>
                </a:cubicBezTo>
                <a:lnTo>
                  <a:pt x="6711186" y="1782856"/>
                </a:lnTo>
                <a:lnTo>
                  <a:pt x="6711186" y="2099399"/>
                </a:lnTo>
                <a:lnTo>
                  <a:pt x="6839117" y="2099399"/>
                </a:lnTo>
                <a:lnTo>
                  <a:pt x="6839117" y="2982896"/>
                </a:lnTo>
                <a:lnTo>
                  <a:pt x="7197622" y="2982896"/>
                </a:lnTo>
                <a:lnTo>
                  <a:pt x="7197622" y="2099399"/>
                </a:lnTo>
                <a:lnTo>
                  <a:pt x="7393238" y="2099399"/>
                </a:lnTo>
                <a:lnTo>
                  <a:pt x="7393238" y="1782856"/>
                </a:lnTo>
                <a:lnTo>
                  <a:pt x="7195391" y="1782856"/>
                </a:lnTo>
                <a:cubicBezTo>
                  <a:pt x="7195391" y="1692946"/>
                  <a:pt x="7226630" y="1667682"/>
                  <a:pt x="7310678" y="1667682"/>
                </a:cubicBezTo>
                <a:cubicBezTo>
                  <a:pt x="7355305" y="1667682"/>
                  <a:pt x="7431915" y="1685515"/>
                  <a:pt x="7431915" y="1685515"/>
                </a:cubicBezTo>
                <a:lnTo>
                  <a:pt x="7431915" y="1377889"/>
                </a:lnTo>
                <a:cubicBezTo>
                  <a:pt x="7357536" y="1360056"/>
                  <a:pt x="7279439" y="1352625"/>
                  <a:pt x="7234068" y="1352625"/>
                </a:cubicBezTo>
                <a:close/>
                <a:moveTo>
                  <a:pt x="0" y="0"/>
                </a:moveTo>
                <a:lnTo>
                  <a:pt x="12178869" y="0"/>
                </a:lnTo>
                <a:lnTo>
                  <a:pt x="9769689" y="4367635"/>
                </a:lnTo>
                <a:lnTo>
                  <a:pt x="9769689" y="4261706"/>
                </a:lnTo>
                <a:cubicBezTo>
                  <a:pt x="9769689" y="4034800"/>
                  <a:pt x="9576034" y="3862202"/>
                  <a:pt x="9336944" y="3862202"/>
                </a:cubicBezTo>
                <a:cubicBezTo>
                  <a:pt x="9101579" y="3862202"/>
                  <a:pt x="8986130" y="4042239"/>
                  <a:pt x="8986130" y="4042239"/>
                </a:cubicBezTo>
                <a:lnTo>
                  <a:pt x="8986130" y="3886008"/>
                </a:lnTo>
                <a:lnTo>
                  <a:pt x="8621910" y="3886008"/>
                </a:lnTo>
                <a:lnTo>
                  <a:pt x="8621910" y="5088242"/>
                </a:lnTo>
                <a:lnTo>
                  <a:pt x="8989854" y="5088242"/>
                </a:lnTo>
                <a:lnTo>
                  <a:pt x="8989854" y="5087499"/>
                </a:lnTo>
                <a:cubicBezTo>
                  <a:pt x="8989854" y="5087499"/>
                  <a:pt x="8989854" y="4627733"/>
                  <a:pt x="8989854" y="4400082"/>
                </a:cubicBezTo>
                <a:cubicBezTo>
                  <a:pt x="8989854" y="4284769"/>
                  <a:pt x="9088172" y="4188799"/>
                  <a:pt x="9205110" y="4188799"/>
                </a:cubicBezTo>
                <a:cubicBezTo>
                  <a:pt x="9365993" y="4188799"/>
                  <a:pt x="9393551" y="4282537"/>
                  <a:pt x="9393551" y="4382971"/>
                </a:cubicBezTo>
                <a:cubicBezTo>
                  <a:pt x="9393551" y="4450067"/>
                  <a:pt x="9393551" y="4873231"/>
                  <a:pt x="9393551" y="5029558"/>
                </a:cubicBezTo>
                <a:lnTo>
                  <a:pt x="9393551" y="5049541"/>
                </a:lnTo>
                <a:lnTo>
                  <a:pt x="8396008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3"/>
          </a:solidFill>
        </p:spPr>
        <p:txBody>
          <a:bodyPr wrap="square">
            <a:noAutofit/>
          </a:bodyPr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340158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163BBC-6389-19B5-266B-05605D450F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Click to edit Master title style</a:t>
            </a:r>
            <a:endParaRPr lang="sv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04C6F0-1B61-B9B1-53FF-20A5ECA6F4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FD0CF5-99CF-630A-970B-C66105320A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591B1-501E-B440-80D1-493C99590D61}" type="datetimeFigureOut">
              <a:rPr lang="sv-SE" smtClean="0"/>
              <a:t>2026-04-23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D1CDC3-8CBA-57F6-E582-AC3823AE1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18D88F-12B5-5DA5-D878-6D58A643B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01D4C-5A0A-1147-9101-BA270C6CEC8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583279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8A85609D-5FA9-5915-F1A6-EF5B3E31E78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501957" y="0"/>
            <a:ext cx="8690043" cy="6858000"/>
          </a:xfrm>
        </p:spPr>
        <p:txBody>
          <a:bodyPr/>
          <a:lstStyle/>
          <a:p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B180BA-F4CB-04F8-AEC7-6D28FED975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48026" y="3529010"/>
            <a:ext cx="6951345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accent3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5A9DFE49-4A01-7325-4552-A500A6B49F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48026" y="2319336"/>
            <a:ext cx="6951345" cy="895351"/>
          </a:xfrm>
        </p:spPr>
        <p:txBody>
          <a:bodyPr anchor="b" anchorCtr="0"/>
          <a:lstStyle>
            <a:lvl1pPr>
              <a:defRPr sz="6600">
                <a:solidFill>
                  <a:schemeClr val="accent3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sv-SE" dirty="0"/>
          </a:p>
        </p:txBody>
      </p:sp>
      <p:pic>
        <p:nvPicPr>
          <p:cNvPr id="12" name="Bildobjekt 8">
            <a:extLst>
              <a:ext uri="{FF2B5EF4-FFF2-40B4-BE49-F238E27FC236}">
                <a16:creationId xmlns:a16="http://schemas.microsoft.com/office/drawing/2014/main" id="{A309F80A-2DFC-6899-2C33-2ED3C50E7DE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3501957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EA2265A-519F-E00F-0511-D9659B99D32E}"/>
              </a:ext>
            </a:extLst>
          </p:cNvPr>
          <p:cNvSpPr txBox="1"/>
          <p:nvPr userDrawn="1"/>
        </p:nvSpPr>
        <p:spPr>
          <a:xfrm>
            <a:off x="12530295" y="422031"/>
            <a:ext cx="198957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dirty="0"/>
              <a:t>Använd denna bild som den är eller lägg in en bild i bakgrunden (klicka på bildikonen i mitten). </a:t>
            </a:r>
          </a:p>
          <a:p>
            <a:endParaRPr lang="sv-SE" sz="1400" dirty="0"/>
          </a:p>
        </p:txBody>
      </p:sp>
    </p:spTree>
    <p:extLst>
      <p:ext uri="{BB962C8B-B14F-4D97-AF65-F5344CB8AC3E}">
        <p14:creationId xmlns:p14="http://schemas.microsoft.com/office/powerpoint/2010/main" val="9040253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5D2752-675A-DF66-8B51-E74D0559C8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812801"/>
            <a:ext cx="8936264" cy="2401886"/>
          </a:xfrm>
        </p:spPr>
        <p:txBody>
          <a:bodyPr wrap="square" anchor="b"/>
          <a:lstStyle>
            <a:lvl1pPr>
              <a:defRPr sz="6600">
                <a:solidFill>
                  <a:schemeClr val="accent3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sv-S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B180BA-F4CB-04F8-AEC7-6D28FED975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431042"/>
            <a:ext cx="8936264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accent3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pic>
        <p:nvPicPr>
          <p:cNvPr id="11" name="Bildobjekt 8">
            <a:extLst>
              <a:ext uri="{FF2B5EF4-FFF2-40B4-BE49-F238E27FC236}">
                <a16:creationId xmlns:a16="http://schemas.microsoft.com/office/drawing/2014/main" id="{176A24B4-D53B-27E9-94C0-31B888F921B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5394960"/>
            <a:ext cx="12192000" cy="1463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07355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5F14DF-07FD-3F2E-98A9-E9EE7D7408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243D48-6E75-524B-721E-BA7655BC87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13857"/>
            <a:ext cx="5181600" cy="4012293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sv-SE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1A7961-B686-F8D9-0167-A6AC6CA051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013857"/>
            <a:ext cx="5181600" cy="401229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sv-S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266332-4903-2CA5-3174-E730268EDC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591B1-501E-B440-80D1-493C99590D61}" type="datetimeFigureOut">
              <a:rPr lang="sv-SE" smtClean="0"/>
              <a:t>2026-04-23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F00349-E226-BB1F-DCBE-E39A813E5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8616EF-3C46-1DF3-A4A0-CFF7D3C03A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01D4C-5A0A-1147-9101-BA270C6CEC8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8960093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83501-FEF8-C197-93ED-8885614D32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768719"/>
            <a:ext cx="10515600" cy="1005736"/>
          </a:xfrm>
        </p:spPr>
        <p:txBody>
          <a:bodyPr/>
          <a:lstStyle/>
          <a:p>
            <a:r>
              <a:rPr lang="en-GB" dirty="0"/>
              <a:t>Click to edit Master title style</a:t>
            </a:r>
            <a:endParaRPr lang="sv-S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A0A670-E785-C1F9-3744-39C2E44FFB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009942"/>
            <a:ext cx="5157787" cy="35369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107F2A-9BF0-C3B2-3877-0B974B354D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99125"/>
            <a:ext cx="5157787" cy="3430739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sv-SE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CD4C3F-E66A-0266-9EA2-55F0EDEFEE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009942"/>
            <a:ext cx="5183188" cy="35369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16DCE0E-E19E-972D-48F0-7732CAE802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99125"/>
            <a:ext cx="5183188" cy="3430739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sv-SE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0E20352-2B80-6D52-3BC8-FB45351FDE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591B1-501E-B440-80D1-493C99590D61}" type="datetimeFigureOut">
              <a:rPr lang="sv-SE" smtClean="0"/>
              <a:t>2026-04-23</a:t>
            </a:fld>
            <a:endParaRPr lang="sv-S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4D5339-1701-9649-9AAF-1E8965B31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09DD1B1-03BC-C1FF-75C2-D09B3C879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01D4C-5A0A-1147-9101-BA270C6CEC8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20755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Freeform 78">
            <a:extLst>
              <a:ext uri="{FF2B5EF4-FFF2-40B4-BE49-F238E27FC236}">
                <a16:creationId xmlns:a16="http://schemas.microsoft.com/office/drawing/2014/main" id="{6A4D66E0-28B6-307B-B122-C43DF017928E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custGeom>
            <a:avLst/>
            <a:gdLst>
              <a:gd name="connsiteX0" fmla="*/ 12183036 w 12192000"/>
              <a:gd name="connsiteY0" fmla="*/ 6855010 h 6858000"/>
              <a:gd name="connsiteX1" fmla="*/ 12192000 w 12192000"/>
              <a:gd name="connsiteY1" fmla="*/ 6855010 h 6858000"/>
              <a:gd name="connsiteX2" fmla="*/ 12192000 w 12192000"/>
              <a:gd name="connsiteY2" fmla="*/ 6858000 h 6858000"/>
              <a:gd name="connsiteX3" fmla="*/ 12183036 w 12192000"/>
              <a:gd name="connsiteY3" fmla="*/ 6858000 h 6858000"/>
              <a:gd name="connsiteX4" fmla="*/ 12183036 w 12192000"/>
              <a:gd name="connsiteY4" fmla="*/ 0 h 6858000"/>
              <a:gd name="connsiteX5" fmla="*/ 12183748 w 12192000"/>
              <a:gd name="connsiteY5" fmla="*/ 0 h 6858000"/>
              <a:gd name="connsiteX6" fmla="*/ 12183036 w 12192000"/>
              <a:gd name="connsiteY6" fmla="*/ 1291 h 6858000"/>
              <a:gd name="connsiteX7" fmla="*/ 0 w 12192000"/>
              <a:gd name="connsiteY7" fmla="*/ 0 h 6858000"/>
              <a:gd name="connsiteX8" fmla="*/ 12183036 w 12192000"/>
              <a:gd name="connsiteY8" fmla="*/ 0 h 6858000"/>
              <a:gd name="connsiteX9" fmla="*/ 8400175 w 12192000"/>
              <a:gd name="connsiteY9" fmla="*/ 6858000 h 6858000"/>
              <a:gd name="connsiteX10" fmla="*/ 0 w 12192000"/>
              <a:gd name="connsiteY1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2192000" h="6858000">
                <a:moveTo>
                  <a:pt x="12183036" y="6855010"/>
                </a:moveTo>
                <a:lnTo>
                  <a:pt x="12192000" y="6855010"/>
                </a:lnTo>
                <a:lnTo>
                  <a:pt x="12192000" y="6858000"/>
                </a:lnTo>
                <a:lnTo>
                  <a:pt x="12183036" y="6858000"/>
                </a:lnTo>
                <a:close/>
                <a:moveTo>
                  <a:pt x="12183036" y="0"/>
                </a:moveTo>
                <a:lnTo>
                  <a:pt x="12183748" y="0"/>
                </a:lnTo>
                <a:lnTo>
                  <a:pt x="12183036" y="1291"/>
                </a:lnTo>
                <a:close/>
                <a:moveTo>
                  <a:pt x="0" y="0"/>
                </a:moveTo>
                <a:lnTo>
                  <a:pt x="12183036" y="0"/>
                </a:lnTo>
                <a:lnTo>
                  <a:pt x="8400175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51999" tIns="251999" rIns="251999" bIns="251999" rtlCol="0" anchor="ctr">
            <a:noAutofit/>
          </a:bodyPr>
          <a:lstStyle/>
          <a:p>
            <a:pPr algn="ctr"/>
            <a:endParaRPr lang="sv-SE" dirty="0"/>
          </a:p>
        </p:txBody>
      </p:sp>
      <p:sp>
        <p:nvSpPr>
          <p:cNvPr id="81" name="Picture Placeholder 80">
            <a:extLst>
              <a:ext uri="{FF2B5EF4-FFF2-40B4-BE49-F238E27FC236}">
                <a16:creationId xmlns:a16="http://schemas.microsoft.com/office/drawing/2014/main" id="{709B390D-07C9-9E10-4AAC-221A16EC3B1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custGeom>
            <a:avLst/>
            <a:gdLst>
              <a:gd name="connsiteX0" fmla="*/ 6258573 w 12178869"/>
              <a:gd name="connsiteY0" fmla="*/ 4201446 h 6858000"/>
              <a:gd name="connsiteX1" fmla="*/ 6543097 w 12178869"/>
              <a:gd name="connsiteY1" fmla="*/ 4495309 h 6858000"/>
              <a:gd name="connsiteX2" fmla="*/ 6247401 w 12178869"/>
              <a:gd name="connsiteY2" fmla="*/ 4792892 h 6858000"/>
              <a:gd name="connsiteX3" fmla="*/ 5968836 w 12178869"/>
              <a:gd name="connsiteY3" fmla="*/ 4490845 h 6858000"/>
              <a:gd name="connsiteX4" fmla="*/ 6258573 w 12178869"/>
              <a:gd name="connsiteY4" fmla="*/ 4201446 h 6858000"/>
              <a:gd name="connsiteX5" fmla="*/ 7760890 w 12178869"/>
              <a:gd name="connsiteY5" fmla="*/ 4167968 h 6858000"/>
              <a:gd name="connsiteX6" fmla="*/ 7980614 w 12178869"/>
              <a:gd name="connsiteY6" fmla="*/ 4338334 h 6858000"/>
              <a:gd name="connsiteX7" fmla="*/ 7524035 w 12178869"/>
              <a:gd name="connsiteY7" fmla="*/ 4338334 h 6858000"/>
              <a:gd name="connsiteX8" fmla="*/ 7760890 w 12178869"/>
              <a:gd name="connsiteY8" fmla="*/ 4167968 h 6858000"/>
              <a:gd name="connsiteX9" fmla="*/ 4803926 w 12178869"/>
              <a:gd name="connsiteY9" fmla="*/ 4167968 h 6858000"/>
              <a:gd name="connsiteX10" fmla="*/ 5023649 w 12178869"/>
              <a:gd name="connsiteY10" fmla="*/ 4338334 h 6858000"/>
              <a:gd name="connsiteX11" fmla="*/ 4567072 w 12178869"/>
              <a:gd name="connsiteY11" fmla="*/ 4338334 h 6858000"/>
              <a:gd name="connsiteX12" fmla="*/ 4803926 w 12178869"/>
              <a:gd name="connsiteY12" fmla="*/ 4167968 h 6858000"/>
              <a:gd name="connsiteX13" fmla="*/ 2125527 w 12178869"/>
              <a:gd name="connsiteY13" fmla="*/ 3885264 h 6858000"/>
              <a:gd name="connsiteX14" fmla="*/ 2125527 w 12178869"/>
              <a:gd name="connsiteY14" fmla="*/ 3886008 h 6858000"/>
              <a:gd name="connsiteX15" fmla="*/ 2584340 w 12178869"/>
              <a:gd name="connsiteY15" fmla="*/ 5088242 h 6858000"/>
              <a:gd name="connsiteX16" fmla="*/ 2900147 w 12178869"/>
              <a:gd name="connsiteY16" fmla="*/ 5088242 h 6858000"/>
              <a:gd name="connsiteX17" fmla="*/ 3115402 w 12178869"/>
              <a:gd name="connsiteY17" fmla="*/ 4442488 h 6858000"/>
              <a:gd name="connsiteX18" fmla="*/ 3338850 w 12178869"/>
              <a:gd name="connsiteY18" fmla="*/ 5088242 h 6858000"/>
              <a:gd name="connsiteX19" fmla="*/ 3654657 w 12178869"/>
              <a:gd name="connsiteY19" fmla="*/ 5088242 h 6858000"/>
              <a:gd name="connsiteX20" fmla="*/ 4107512 w 12178869"/>
              <a:gd name="connsiteY20" fmla="*/ 3886008 h 6858000"/>
              <a:gd name="connsiteX21" fmla="*/ 3729140 w 12178869"/>
              <a:gd name="connsiteY21" fmla="*/ 3886008 h 6858000"/>
              <a:gd name="connsiteX22" fmla="*/ 3492285 w 12178869"/>
              <a:gd name="connsiteY22" fmla="*/ 4555569 h 6858000"/>
              <a:gd name="connsiteX23" fmla="*/ 3260643 w 12178869"/>
              <a:gd name="connsiteY23" fmla="*/ 3886008 h 6858000"/>
              <a:gd name="connsiteX24" fmla="*/ 2968671 w 12178869"/>
              <a:gd name="connsiteY24" fmla="*/ 3886008 h 6858000"/>
              <a:gd name="connsiteX25" fmla="*/ 2748202 w 12178869"/>
              <a:gd name="connsiteY25" fmla="*/ 4551106 h 6858000"/>
              <a:gd name="connsiteX26" fmla="*/ 2509112 w 12178869"/>
              <a:gd name="connsiteY26" fmla="*/ 3885264 h 6858000"/>
              <a:gd name="connsiteX27" fmla="*/ 7763869 w 12178869"/>
              <a:gd name="connsiteY27" fmla="*/ 3862945 h 6858000"/>
              <a:gd name="connsiteX28" fmla="*/ 7149387 w 12178869"/>
              <a:gd name="connsiteY28" fmla="*/ 4488613 h 6858000"/>
              <a:gd name="connsiteX29" fmla="*/ 7774297 w 12178869"/>
              <a:gd name="connsiteY29" fmla="*/ 5117257 h 6858000"/>
              <a:gd name="connsiteX30" fmla="*/ 8336642 w 12178869"/>
              <a:gd name="connsiteY30" fmla="*/ 4804052 h 6858000"/>
              <a:gd name="connsiteX31" fmla="*/ 8052118 w 12178869"/>
              <a:gd name="connsiteY31" fmla="*/ 4637404 h 6858000"/>
              <a:gd name="connsiteX32" fmla="*/ 7791428 w 12178869"/>
              <a:gd name="connsiteY32" fmla="*/ 4804052 h 6858000"/>
              <a:gd name="connsiteX33" fmla="*/ 7509139 w 12178869"/>
              <a:gd name="connsiteY33" fmla="*/ 4592767 h 6858000"/>
              <a:gd name="connsiteX34" fmla="*/ 8356007 w 12178869"/>
              <a:gd name="connsiteY34" fmla="*/ 4592767 h 6858000"/>
              <a:gd name="connsiteX35" fmla="*/ 8356007 w 12178869"/>
              <a:gd name="connsiteY35" fmla="*/ 4520604 h 6858000"/>
              <a:gd name="connsiteX36" fmla="*/ 7763869 w 12178869"/>
              <a:gd name="connsiteY36" fmla="*/ 3862945 h 6858000"/>
              <a:gd name="connsiteX37" fmla="*/ 4806905 w 12178869"/>
              <a:gd name="connsiteY37" fmla="*/ 3862945 h 6858000"/>
              <a:gd name="connsiteX38" fmla="*/ 4192423 w 12178869"/>
              <a:gd name="connsiteY38" fmla="*/ 4488613 h 6858000"/>
              <a:gd name="connsiteX39" fmla="*/ 4817332 w 12178869"/>
              <a:gd name="connsiteY39" fmla="*/ 5117257 h 6858000"/>
              <a:gd name="connsiteX40" fmla="*/ 5379678 w 12178869"/>
              <a:gd name="connsiteY40" fmla="*/ 4804052 h 6858000"/>
              <a:gd name="connsiteX41" fmla="*/ 5095153 w 12178869"/>
              <a:gd name="connsiteY41" fmla="*/ 4637404 h 6858000"/>
              <a:gd name="connsiteX42" fmla="*/ 4834464 w 12178869"/>
              <a:gd name="connsiteY42" fmla="*/ 4804052 h 6858000"/>
              <a:gd name="connsiteX43" fmla="*/ 4552174 w 12178869"/>
              <a:gd name="connsiteY43" fmla="*/ 4592767 h 6858000"/>
              <a:gd name="connsiteX44" fmla="*/ 5399043 w 12178869"/>
              <a:gd name="connsiteY44" fmla="*/ 4592767 h 6858000"/>
              <a:gd name="connsiteX45" fmla="*/ 5399043 w 12178869"/>
              <a:gd name="connsiteY45" fmla="*/ 4520604 h 6858000"/>
              <a:gd name="connsiteX46" fmla="*/ 4806905 w 12178869"/>
              <a:gd name="connsiteY46" fmla="*/ 3862945 h 6858000"/>
              <a:gd name="connsiteX47" fmla="*/ 6525221 w 12178869"/>
              <a:gd name="connsiteY47" fmla="*/ 3588425 h 6858000"/>
              <a:gd name="connsiteX48" fmla="*/ 6525221 w 12178869"/>
              <a:gd name="connsiteY48" fmla="*/ 3999834 h 6858000"/>
              <a:gd name="connsiteX49" fmla="*/ 6176642 w 12178869"/>
              <a:gd name="connsiteY49" fmla="*/ 3862945 h 6858000"/>
              <a:gd name="connsiteX50" fmla="*/ 5598657 w 12178869"/>
              <a:gd name="connsiteY50" fmla="*/ 4497541 h 6858000"/>
              <a:gd name="connsiteX51" fmla="*/ 6145359 w 12178869"/>
              <a:gd name="connsiteY51" fmla="*/ 5118001 h 6858000"/>
              <a:gd name="connsiteX52" fmla="*/ 6531181 w 12178869"/>
              <a:gd name="connsiteY52" fmla="*/ 4963258 h 6858000"/>
              <a:gd name="connsiteX53" fmla="*/ 6531181 w 12178869"/>
              <a:gd name="connsiteY53" fmla="*/ 5088242 h 6858000"/>
              <a:gd name="connsiteX54" fmla="*/ 6887952 w 12178869"/>
              <a:gd name="connsiteY54" fmla="*/ 5088242 h 6858000"/>
              <a:gd name="connsiteX55" fmla="*/ 6887952 w 12178869"/>
              <a:gd name="connsiteY55" fmla="*/ 5087499 h 6858000"/>
              <a:gd name="connsiteX56" fmla="*/ 6887952 w 12178869"/>
              <a:gd name="connsiteY56" fmla="*/ 3588425 h 6858000"/>
              <a:gd name="connsiteX57" fmla="*/ 1495403 w 12178869"/>
              <a:gd name="connsiteY57" fmla="*/ 3533372 h 6858000"/>
              <a:gd name="connsiteX58" fmla="*/ 979982 w 12178869"/>
              <a:gd name="connsiteY58" fmla="*/ 4010993 h 6858000"/>
              <a:gd name="connsiteX59" fmla="*/ 1274189 w 12178869"/>
              <a:gd name="connsiteY59" fmla="*/ 4443976 h 6858000"/>
              <a:gd name="connsiteX60" fmla="*/ 1497637 w 12178869"/>
              <a:gd name="connsiteY60" fmla="*/ 4533995 h 6858000"/>
              <a:gd name="connsiteX61" fmla="*/ 1654795 w 12178869"/>
              <a:gd name="connsiteY61" fmla="*/ 4680555 h 6858000"/>
              <a:gd name="connsiteX62" fmla="*/ 1437306 w 12178869"/>
              <a:gd name="connsiteY62" fmla="*/ 4798099 h 6858000"/>
              <a:gd name="connsiteX63" fmla="*/ 1084258 w 12178869"/>
              <a:gd name="connsiteY63" fmla="*/ 4653028 h 6858000"/>
              <a:gd name="connsiteX64" fmla="*/ 927099 w 12178869"/>
              <a:gd name="connsiteY64" fmla="*/ 4956562 h 6858000"/>
              <a:gd name="connsiteX65" fmla="*/ 1444754 w 12178869"/>
              <a:gd name="connsiteY65" fmla="*/ 5142552 h 6858000"/>
              <a:gd name="connsiteX66" fmla="*/ 2044341 w 12178869"/>
              <a:gd name="connsiteY66" fmla="*/ 4653028 h 6858000"/>
              <a:gd name="connsiteX67" fmla="*/ 1703210 w 12178869"/>
              <a:gd name="connsiteY67" fmla="*/ 4200702 h 6858000"/>
              <a:gd name="connsiteX68" fmla="*/ 1540837 w 12178869"/>
              <a:gd name="connsiteY68" fmla="*/ 4135978 h 6858000"/>
              <a:gd name="connsiteX69" fmla="*/ 1370272 w 12178869"/>
              <a:gd name="connsiteY69" fmla="*/ 3999090 h 6858000"/>
              <a:gd name="connsiteX70" fmla="*/ 1521472 w 12178869"/>
              <a:gd name="connsiteY70" fmla="*/ 3868153 h 6858000"/>
              <a:gd name="connsiteX71" fmla="*/ 1823126 w 12178869"/>
              <a:gd name="connsiteY71" fmla="*/ 3987930 h 6858000"/>
              <a:gd name="connsiteX72" fmla="*/ 1975816 w 12178869"/>
              <a:gd name="connsiteY72" fmla="*/ 3694067 h 6858000"/>
              <a:gd name="connsiteX73" fmla="*/ 1495403 w 12178869"/>
              <a:gd name="connsiteY73" fmla="*/ 3533372 h 6858000"/>
              <a:gd name="connsiteX74" fmla="*/ 9122540 w 12178869"/>
              <a:gd name="connsiteY74" fmla="*/ 2095684 h 6858000"/>
              <a:gd name="connsiteX75" fmla="*/ 9408154 w 12178869"/>
              <a:gd name="connsiteY75" fmla="*/ 2392907 h 6858000"/>
              <a:gd name="connsiteX76" fmla="*/ 9110639 w 12178869"/>
              <a:gd name="connsiteY76" fmla="*/ 2686416 h 6858000"/>
              <a:gd name="connsiteX77" fmla="*/ 8836926 w 12178869"/>
              <a:gd name="connsiteY77" fmla="*/ 2383248 h 6858000"/>
              <a:gd name="connsiteX78" fmla="*/ 9122540 w 12178869"/>
              <a:gd name="connsiteY78" fmla="*/ 2095684 h 6858000"/>
              <a:gd name="connsiteX79" fmla="*/ 9050392 w 12178869"/>
              <a:gd name="connsiteY79" fmla="*/ 1759821 h 6858000"/>
              <a:gd name="connsiteX80" fmla="*/ 8467265 w 12178869"/>
              <a:gd name="connsiteY80" fmla="*/ 2388449 h 6858000"/>
              <a:gd name="connsiteX81" fmla="*/ 9031054 w 12178869"/>
              <a:gd name="connsiteY81" fmla="*/ 3011876 h 6858000"/>
              <a:gd name="connsiteX82" fmla="*/ 9391047 w 12178869"/>
              <a:gd name="connsiteY82" fmla="*/ 2865493 h 6858000"/>
              <a:gd name="connsiteX83" fmla="*/ 9391047 w 12178869"/>
              <a:gd name="connsiteY83" fmla="*/ 2982896 h 6858000"/>
              <a:gd name="connsiteX84" fmla="*/ 9756989 w 12178869"/>
              <a:gd name="connsiteY84" fmla="*/ 2982896 h 6858000"/>
              <a:gd name="connsiteX85" fmla="*/ 9756989 w 12178869"/>
              <a:gd name="connsiteY85" fmla="*/ 1782856 h 6858000"/>
              <a:gd name="connsiteX86" fmla="*/ 9396997 w 12178869"/>
              <a:gd name="connsiteY86" fmla="*/ 1782856 h 6858000"/>
              <a:gd name="connsiteX87" fmla="*/ 9396997 w 12178869"/>
              <a:gd name="connsiteY87" fmla="*/ 1906204 h 6858000"/>
              <a:gd name="connsiteX88" fmla="*/ 9050392 w 12178869"/>
              <a:gd name="connsiteY88" fmla="*/ 1759821 h 6858000"/>
              <a:gd name="connsiteX89" fmla="*/ 8247104 w 12178869"/>
              <a:gd name="connsiteY89" fmla="*/ 1759821 h 6858000"/>
              <a:gd name="connsiteX90" fmla="*/ 7961490 w 12178869"/>
              <a:gd name="connsiteY90" fmla="*/ 1973079 h 6858000"/>
              <a:gd name="connsiteX91" fmla="*/ 7961490 w 12178869"/>
              <a:gd name="connsiteY91" fmla="*/ 1783599 h 6858000"/>
              <a:gd name="connsiteX92" fmla="*/ 7607448 w 12178869"/>
              <a:gd name="connsiteY92" fmla="*/ 1783599 h 6858000"/>
              <a:gd name="connsiteX93" fmla="*/ 7607448 w 12178869"/>
              <a:gd name="connsiteY93" fmla="*/ 2984382 h 6858000"/>
              <a:gd name="connsiteX94" fmla="*/ 7974878 w 12178869"/>
              <a:gd name="connsiteY94" fmla="*/ 2984382 h 6858000"/>
              <a:gd name="connsiteX95" fmla="*/ 7974878 w 12178869"/>
              <a:gd name="connsiteY95" fmla="*/ 2430803 h 6858000"/>
              <a:gd name="connsiteX96" fmla="*/ 8202477 w 12178869"/>
              <a:gd name="connsiteY96" fmla="*/ 2111288 h 6858000"/>
              <a:gd name="connsiteX97" fmla="*/ 8329664 w 12178869"/>
              <a:gd name="connsiteY97" fmla="*/ 2135066 h 6858000"/>
              <a:gd name="connsiteX98" fmla="*/ 8329664 w 12178869"/>
              <a:gd name="connsiteY98" fmla="*/ 1759821 h 6858000"/>
              <a:gd name="connsiteX99" fmla="*/ 8247104 w 12178869"/>
              <a:gd name="connsiteY99" fmla="*/ 1759821 h 6858000"/>
              <a:gd name="connsiteX100" fmla="*/ 6055911 w 12178869"/>
              <a:gd name="connsiteY100" fmla="*/ 1758335 h 6858000"/>
              <a:gd name="connsiteX101" fmla="*/ 5705588 w 12178869"/>
              <a:gd name="connsiteY101" fmla="*/ 1938155 h 6858000"/>
              <a:gd name="connsiteX102" fmla="*/ 5705588 w 12178869"/>
              <a:gd name="connsiteY102" fmla="*/ 1782856 h 6858000"/>
              <a:gd name="connsiteX103" fmla="*/ 5341877 w 12178869"/>
              <a:gd name="connsiteY103" fmla="*/ 1782856 h 6858000"/>
              <a:gd name="connsiteX104" fmla="*/ 5341877 w 12178869"/>
              <a:gd name="connsiteY104" fmla="*/ 2983639 h 6858000"/>
              <a:gd name="connsiteX105" fmla="*/ 5710051 w 12178869"/>
              <a:gd name="connsiteY105" fmla="*/ 2983639 h 6858000"/>
              <a:gd name="connsiteX106" fmla="*/ 5710051 w 12178869"/>
              <a:gd name="connsiteY106" fmla="*/ 2982896 h 6858000"/>
              <a:gd name="connsiteX107" fmla="*/ 5710051 w 12178869"/>
              <a:gd name="connsiteY107" fmla="*/ 2296310 h 6858000"/>
              <a:gd name="connsiteX108" fmla="*/ 5925005 w 12178869"/>
              <a:gd name="connsiteY108" fmla="*/ 2085281 h 6858000"/>
              <a:gd name="connsiteX109" fmla="*/ 6113183 w 12178869"/>
              <a:gd name="connsiteY109" fmla="*/ 2278476 h 6858000"/>
              <a:gd name="connsiteX110" fmla="*/ 6113183 w 12178869"/>
              <a:gd name="connsiteY110" fmla="*/ 2982153 h 6858000"/>
              <a:gd name="connsiteX111" fmla="*/ 6488794 w 12178869"/>
              <a:gd name="connsiteY111" fmla="*/ 2982153 h 6858000"/>
              <a:gd name="connsiteX112" fmla="*/ 6488794 w 12178869"/>
              <a:gd name="connsiteY112" fmla="*/ 2157358 h 6858000"/>
              <a:gd name="connsiteX113" fmla="*/ 6055911 w 12178869"/>
              <a:gd name="connsiteY113" fmla="*/ 1758335 h 6858000"/>
              <a:gd name="connsiteX114" fmla="*/ 4598091 w 12178869"/>
              <a:gd name="connsiteY114" fmla="*/ 1485633 h 6858000"/>
              <a:gd name="connsiteX115" fmla="*/ 4598091 w 12178869"/>
              <a:gd name="connsiteY115" fmla="*/ 2983639 h 6858000"/>
              <a:gd name="connsiteX116" fmla="*/ 4990067 w 12178869"/>
              <a:gd name="connsiteY116" fmla="*/ 2983639 h 6858000"/>
              <a:gd name="connsiteX117" fmla="*/ 4990067 w 12178869"/>
              <a:gd name="connsiteY117" fmla="*/ 2982896 h 6858000"/>
              <a:gd name="connsiteX118" fmla="*/ 4990067 w 12178869"/>
              <a:gd name="connsiteY118" fmla="*/ 1485633 h 6858000"/>
              <a:gd name="connsiteX119" fmla="*/ 7234068 w 12178869"/>
              <a:gd name="connsiteY119" fmla="*/ 1352625 h 6858000"/>
              <a:gd name="connsiteX120" fmla="*/ 6834655 w 12178869"/>
              <a:gd name="connsiteY120" fmla="*/ 1721925 h 6858000"/>
              <a:gd name="connsiteX121" fmla="*/ 6834655 w 12178869"/>
              <a:gd name="connsiteY121" fmla="*/ 1782856 h 6858000"/>
              <a:gd name="connsiteX122" fmla="*/ 6711186 w 12178869"/>
              <a:gd name="connsiteY122" fmla="*/ 1782856 h 6858000"/>
              <a:gd name="connsiteX123" fmla="*/ 6711186 w 12178869"/>
              <a:gd name="connsiteY123" fmla="*/ 2099399 h 6858000"/>
              <a:gd name="connsiteX124" fmla="*/ 6839117 w 12178869"/>
              <a:gd name="connsiteY124" fmla="*/ 2099399 h 6858000"/>
              <a:gd name="connsiteX125" fmla="*/ 6839117 w 12178869"/>
              <a:gd name="connsiteY125" fmla="*/ 2982896 h 6858000"/>
              <a:gd name="connsiteX126" fmla="*/ 7197622 w 12178869"/>
              <a:gd name="connsiteY126" fmla="*/ 2982896 h 6858000"/>
              <a:gd name="connsiteX127" fmla="*/ 7197622 w 12178869"/>
              <a:gd name="connsiteY127" fmla="*/ 2099399 h 6858000"/>
              <a:gd name="connsiteX128" fmla="*/ 7393238 w 12178869"/>
              <a:gd name="connsiteY128" fmla="*/ 2099399 h 6858000"/>
              <a:gd name="connsiteX129" fmla="*/ 7393238 w 12178869"/>
              <a:gd name="connsiteY129" fmla="*/ 1782856 h 6858000"/>
              <a:gd name="connsiteX130" fmla="*/ 7195391 w 12178869"/>
              <a:gd name="connsiteY130" fmla="*/ 1782856 h 6858000"/>
              <a:gd name="connsiteX131" fmla="*/ 7310678 w 12178869"/>
              <a:gd name="connsiteY131" fmla="*/ 1667682 h 6858000"/>
              <a:gd name="connsiteX132" fmla="*/ 7431915 w 12178869"/>
              <a:gd name="connsiteY132" fmla="*/ 1685515 h 6858000"/>
              <a:gd name="connsiteX133" fmla="*/ 7431915 w 12178869"/>
              <a:gd name="connsiteY133" fmla="*/ 1377889 h 6858000"/>
              <a:gd name="connsiteX134" fmla="*/ 7234068 w 12178869"/>
              <a:gd name="connsiteY134" fmla="*/ 1352625 h 6858000"/>
              <a:gd name="connsiteX135" fmla="*/ 0 w 12178869"/>
              <a:gd name="connsiteY135" fmla="*/ 0 h 6858000"/>
              <a:gd name="connsiteX136" fmla="*/ 12178869 w 12178869"/>
              <a:gd name="connsiteY136" fmla="*/ 0 h 6858000"/>
              <a:gd name="connsiteX137" fmla="*/ 9769689 w 12178869"/>
              <a:gd name="connsiteY137" fmla="*/ 4367635 h 6858000"/>
              <a:gd name="connsiteX138" fmla="*/ 9769689 w 12178869"/>
              <a:gd name="connsiteY138" fmla="*/ 4261706 h 6858000"/>
              <a:gd name="connsiteX139" fmla="*/ 9336944 w 12178869"/>
              <a:gd name="connsiteY139" fmla="*/ 3862202 h 6858000"/>
              <a:gd name="connsiteX140" fmla="*/ 8986130 w 12178869"/>
              <a:gd name="connsiteY140" fmla="*/ 4042239 h 6858000"/>
              <a:gd name="connsiteX141" fmla="*/ 8986130 w 12178869"/>
              <a:gd name="connsiteY141" fmla="*/ 3886008 h 6858000"/>
              <a:gd name="connsiteX142" fmla="*/ 8621910 w 12178869"/>
              <a:gd name="connsiteY142" fmla="*/ 3886008 h 6858000"/>
              <a:gd name="connsiteX143" fmla="*/ 8621910 w 12178869"/>
              <a:gd name="connsiteY143" fmla="*/ 5088242 h 6858000"/>
              <a:gd name="connsiteX144" fmla="*/ 8989854 w 12178869"/>
              <a:gd name="connsiteY144" fmla="*/ 5088242 h 6858000"/>
              <a:gd name="connsiteX145" fmla="*/ 8989854 w 12178869"/>
              <a:gd name="connsiteY145" fmla="*/ 5087499 h 6858000"/>
              <a:gd name="connsiteX146" fmla="*/ 8989854 w 12178869"/>
              <a:gd name="connsiteY146" fmla="*/ 4400082 h 6858000"/>
              <a:gd name="connsiteX147" fmla="*/ 9205110 w 12178869"/>
              <a:gd name="connsiteY147" fmla="*/ 4188799 h 6858000"/>
              <a:gd name="connsiteX148" fmla="*/ 9393551 w 12178869"/>
              <a:gd name="connsiteY148" fmla="*/ 4382971 h 6858000"/>
              <a:gd name="connsiteX149" fmla="*/ 9393551 w 12178869"/>
              <a:gd name="connsiteY149" fmla="*/ 5029558 h 6858000"/>
              <a:gd name="connsiteX150" fmla="*/ 9393551 w 12178869"/>
              <a:gd name="connsiteY150" fmla="*/ 5049541 h 6858000"/>
              <a:gd name="connsiteX151" fmla="*/ 8396008 w 12178869"/>
              <a:gd name="connsiteY151" fmla="*/ 6858000 h 6858000"/>
              <a:gd name="connsiteX152" fmla="*/ 0 w 12178869"/>
              <a:gd name="connsiteY152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</a:cxnLst>
            <a:rect l="l" t="t" r="r" b="b"/>
            <a:pathLst>
              <a:path w="12178869" h="6858000">
                <a:moveTo>
                  <a:pt x="6258573" y="4201446"/>
                </a:moveTo>
                <a:cubicBezTo>
                  <a:pt x="6429139" y="4201446"/>
                  <a:pt x="6543097" y="4326431"/>
                  <a:pt x="6543097" y="4495309"/>
                </a:cubicBezTo>
                <a:cubicBezTo>
                  <a:pt x="6543097" y="4661955"/>
                  <a:pt x="6437332" y="4792892"/>
                  <a:pt x="6247401" y="4792892"/>
                </a:cubicBezTo>
                <a:cubicBezTo>
                  <a:pt x="6080560" y="4792147"/>
                  <a:pt x="5968836" y="4656748"/>
                  <a:pt x="5968836" y="4490845"/>
                </a:cubicBezTo>
                <a:cubicBezTo>
                  <a:pt x="5968836" y="4338334"/>
                  <a:pt x="6074601" y="4201446"/>
                  <a:pt x="6258573" y="4201446"/>
                </a:cubicBezTo>
                <a:close/>
                <a:moveTo>
                  <a:pt x="7760890" y="4167968"/>
                </a:moveTo>
                <a:cubicBezTo>
                  <a:pt x="7874848" y="4167968"/>
                  <a:pt x="7937414" y="4223020"/>
                  <a:pt x="7980614" y="4338334"/>
                </a:cubicBezTo>
                <a:cubicBezTo>
                  <a:pt x="7939649" y="4338334"/>
                  <a:pt x="7524035" y="4338334"/>
                  <a:pt x="7524035" y="4338334"/>
                </a:cubicBezTo>
                <a:cubicBezTo>
                  <a:pt x="7568725" y="4226740"/>
                  <a:pt x="7637249" y="4167968"/>
                  <a:pt x="7760890" y="4167968"/>
                </a:cubicBezTo>
                <a:close/>
                <a:moveTo>
                  <a:pt x="4803926" y="4167968"/>
                </a:moveTo>
                <a:cubicBezTo>
                  <a:pt x="4917884" y="4167968"/>
                  <a:pt x="4980450" y="4223020"/>
                  <a:pt x="5023649" y="4338334"/>
                </a:cubicBezTo>
                <a:cubicBezTo>
                  <a:pt x="4982684" y="4338334"/>
                  <a:pt x="4567072" y="4338334"/>
                  <a:pt x="4567072" y="4338334"/>
                </a:cubicBezTo>
                <a:cubicBezTo>
                  <a:pt x="4611760" y="4226740"/>
                  <a:pt x="4681030" y="4167968"/>
                  <a:pt x="4803926" y="4167968"/>
                </a:cubicBezTo>
                <a:close/>
                <a:moveTo>
                  <a:pt x="2125527" y="3885264"/>
                </a:moveTo>
                <a:lnTo>
                  <a:pt x="2125527" y="3886008"/>
                </a:lnTo>
                <a:lnTo>
                  <a:pt x="2584340" y="5088242"/>
                </a:lnTo>
                <a:lnTo>
                  <a:pt x="2900147" y="5088242"/>
                </a:lnTo>
                <a:lnTo>
                  <a:pt x="3115402" y="4442488"/>
                </a:lnTo>
                <a:lnTo>
                  <a:pt x="3338850" y="5088242"/>
                </a:lnTo>
                <a:lnTo>
                  <a:pt x="3654657" y="5088242"/>
                </a:lnTo>
                <a:lnTo>
                  <a:pt x="4107512" y="3886008"/>
                </a:lnTo>
                <a:lnTo>
                  <a:pt x="3729140" y="3886008"/>
                </a:lnTo>
                <a:lnTo>
                  <a:pt x="3492285" y="4555569"/>
                </a:lnTo>
                <a:lnTo>
                  <a:pt x="3260643" y="3886008"/>
                </a:lnTo>
                <a:lnTo>
                  <a:pt x="2968671" y="3886008"/>
                </a:lnTo>
                <a:lnTo>
                  <a:pt x="2748202" y="4551106"/>
                </a:lnTo>
                <a:lnTo>
                  <a:pt x="2509112" y="3885264"/>
                </a:lnTo>
                <a:close/>
                <a:moveTo>
                  <a:pt x="7763869" y="3862945"/>
                </a:moveTo>
                <a:cubicBezTo>
                  <a:pt x="7410076" y="3862202"/>
                  <a:pt x="7149387" y="4124818"/>
                  <a:pt x="7149387" y="4488613"/>
                </a:cubicBezTo>
                <a:cubicBezTo>
                  <a:pt x="7149387" y="4891838"/>
                  <a:pt x="7404118" y="5117257"/>
                  <a:pt x="7774297" y="5117257"/>
                </a:cubicBezTo>
                <a:cubicBezTo>
                  <a:pt x="8026793" y="5117257"/>
                  <a:pt x="8230876" y="4992272"/>
                  <a:pt x="8336642" y="4804052"/>
                </a:cubicBezTo>
                <a:cubicBezTo>
                  <a:pt x="8270352" y="4763134"/>
                  <a:pt x="8052118" y="4637404"/>
                  <a:pt x="8052118" y="4637404"/>
                </a:cubicBezTo>
                <a:cubicBezTo>
                  <a:pt x="7989552" y="4719984"/>
                  <a:pt x="7911345" y="4804052"/>
                  <a:pt x="7791428" y="4804052"/>
                </a:cubicBezTo>
                <a:cubicBezTo>
                  <a:pt x="7654380" y="4804052"/>
                  <a:pt x="7540421" y="4735607"/>
                  <a:pt x="7509139" y="4592767"/>
                </a:cubicBezTo>
                <a:cubicBezTo>
                  <a:pt x="7536697" y="4592767"/>
                  <a:pt x="8356007" y="4592767"/>
                  <a:pt x="8356007" y="4592767"/>
                </a:cubicBezTo>
                <a:cubicBezTo>
                  <a:pt x="8358242" y="4565241"/>
                  <a:pt x="8356007" y="4549618"/>
                  <a:pt x="8356007" y="4520604"/>
                </a:cubicBezTo>
                <a:cubicBezTo>
                  <a:pt x="8356007" y="4092084"/>
                  <a:pt x="8110959" y="3862945"/>
                  <a:pt x="7763869" y="3862945"/>
                </a:cubicBezTo>
                <a:close/>
                <a:moveTo>
                  <a:pt x="4806905" y="3862945"/>
                </a:moveTo>
                <a:cubicBezTo>
                  <a:pt x="4453113" y="3862202"/>
                  <a:pt x="4192423" y="4124818"/>
                  <a:pt x="4192423" y="4488613"/>
                </a:cubicBezTo>
                <a:cubicBezTo>
                  <a:pt x="4192423" y="4891838"/>
                  <a:pt x="4447153" y="5117257"/>
                  <a:pt x="4817332" y="5117257"/>
                </a:cubicBezTo>
                <a:cubicBezTo>
                  <a:pt x="5069829" y="5117257"/>
                  <a:pt x="5273912" y="4992272"/>
                  <a:pt x="5379678" y="4804052"/>
                </a:cubicBezTo>
                <a:cubicBezTo>
                  <a:pt x="5313388" y="4763134"/>
                  <a:pt x="5095153" y="4637404"/>
                  <a:pt x="5095153" y="4637404"/>
                </a:cubicBezTo>
                <a:cubicBezTo>
                  <a:pt x="5032588" y="4719984"/>
                  <a:pt x="4954381" y="4804052"/>
                  <a:pt x="4834464" y="4804052"/>
                </a:cubicBezTo>
                <a:cubicBezTo>
                  <a:pt x="4697415" y="4804052"/>
                  <a:pt x="4583457" y="4735607"/>
                  <a:pt x="4552174" y="4592767"/>
                </a:cubicBezTo>
                <a:cubicBezTo>
                  <a:pt x="4579733" y="4592767"/>
                  <a:pt x="5399043" y="4592767"/>
                  <a:pt x="5399043" y="4592767"/>
                </a:cubicBezTo>
                <a:cubicBezTo>
                  <a:pt x="5401277" y="4565241"/>
                  <a:pt x="5399043" y="4549618"/>
                  <a:pt x="5399043" y="4520604"/>
                </a:cubicBezTo>
                <a:cubicBezTo>
                  <a:pt x="5399043" y="4092084"/>
                  <a:pt x="5153995" y="3862945"/>
                  <a:pt x="4806905" y="3862945"/>
                </a:cubicBezTo>
                <a:close/>
                <a:moveTo>
                  <a:pt x="6525221" y="3588425"/>
                </a:moveTo>
                <a:lnTo>
                  <a:pt x="6525221" y="3999834"/>
                </a:lnTo>
                <a:cubicBezTo>
                  <a:pt x="6525221" y="3999834"/>
                  <a:pt x="6385939" y="3862945"/>
                  <a:pt x="6176642" y="3862945"/>
                </a:cubicBezTo>
                <a:cubicBezTo>
                  <a:pt x="5822105" y="3862945"/>
                  <a:pt x="5598657" y="4170199"/>
                  <a:pt x="5598657" y="4497541"/>
                </a:cubicBezTo>
                <a:cubicBezTo>
                  <a:pt x="5598657" y="4832321"/>
                  <a:pt x="5806463" y="5118001"/>
                  <a:pt x="6145359" y="5118001"/>
                </a:cubicBezTo>
                <a:cubicBezTo>
                  <a:pt x="6304008" y="5118001"/>
                  <a:pt x="6419456" y="5072620"/>
                  <a:pt x="6531181" y="4963258"/>
                </a:cubicBezTo>
                <a:lnTo>
                  <a:pt x="6531181" y="5088242"/>
                </a:lnTo>
                <a:lnTo>
                  <a:pt x="6887952" y="5088242"/>
                </a:lnTo>
                <a:lnTo>
                  <a:pt x="6887952" y="5087499"/>
                </a:lnTo>
                <a:lnTo>
                  <a:pt x="6887952" y="3588425"/>
                </a:lnTo>
                <a:close/>
                <a:moveTo>
                  <a:pt x="1495403" y="3533372"/>
                </a:moveTo>
                <a:cubicBezTo>
                  <a:pt x="1229500" y="3533372"/>
                  <a:pt x="979982" y="3711178"/>
                  <a:pt x="979982" y="4010993"/>
                </a:cubicBezTo>
                <a:cubicBezTo>
                  <a:pt x="979982" y="4222276"/>
                  <a:pt x="1083513" y="4357677"/>
                  <a:pt x="1274189" y="4443976"/>
                </a:cubicBezTo>
                <a:cubicBezTo>
                  <a:pt x="1338989" y="4472991"/>
                  <a:pt x="1450713" y="4516140"/>
                  <a:pt x="1497637" y="4533995"/>
                </a:cubicBezTo>
                <a:cubicBezTo>
                  <a:pt x="1644368" y="4589047"/>
                  <a:pt x="1654795" y="4618062"/>
                  <a:pt x="1654795" y="4680555"/>
                </a:cubicBezTo>
                <a:cubicBezTo>
                  <a:pt x="1654795" y="4760901"/>
                  <a:pt x="1546796" y="4798099"/>
                  <a:pt x="1437306" y="4798099"/>
                </a:cubicBezTo>
                <a:cubicBezTo>
                  <a:pt x="1294299" y="4798099"/>
                  <a:pt x="1157251" y="4717752"/>
                  <a:pt x="1084258" y="4653028"/>
                </a:cubicBezTo>
                <a:cubicBezTo>
                  <a:pt x="1050740" y="4709569"/>
                  <a:pt x="927099" y="4956562"/>
                  <a:pt x="927099" y="4956562"/>
                </a:cubicBezTo>
                <a:cubicBezTo>
                  <a:pt x="1084258" y="5054765"/>
                  <a:pt x="1232479" y="5142552"/>
                  <a:pt x="1444754" y="5142552"/>
                </a:cubicBezTo>
                <a:cubicBezTo>
                  <a:pt x="1746410" y="5142552"/>
                  <a:pt x="2044341" y="4974417"/>
                  <a:pt x="2044341" y="4653028"/>
                </a:cubicBezTo>
                <a:cubicBezTo>
                  <a:pt x="2044341" y="4427609"/>
                  <a:pt x="1928892" y="4290721"/>
                  <a:pt x="1703210" y="4200702"/>
                </a:cubicBezTo>
                <a:cubicBezTo>
                  <a:pt x="1663733" y="4185079"/>
                  <a:pt x="1587761" y="4153833"/>
                  <a:pt x="1540837" y="4135978"/>
                </a:cubicBezTo>
                <a:cubicBezTo>
                  <a:pt x="1462630" y="4106963"/>
                  <a:pt x="1370272" y="4079437"/>
                  <a:pt x="1370272" y="3999090"/>
                </a:cubicBezTo>
                <a:cubicBezTo>
                  <a:pt x="1370272" y="3920974"/>
                  <a:pt x="1425389" y="3868153"/>
                  <a:pt x="1521472" y="3868153"/>
                </a:cubicBezTo>
                <a:cubicBezTo>
                  <a:pt x="1666713" y="3868153"/>
                  <a:pt x="1823126" y="3987930"/>
                  <a:pt x="1823126" y="3987930"/>
                </a:cubicBezTo>
                <a:lnTo>
                  <a:pt x="1975816" y="3694067"/>
                </a:lnTo>
                <a:cubicBezTo>
                  <a:pt x="1867816" y="3623391"/>
                  <a:pt x="1689803" y="3533372"/>
                  <a:pt x="1495403" y="3533372"/>
                </a:cubicBezTo>
                <a:close/>
                <a:moveTo>
                  <a:pt x="9122540" y="2095684"/>
                </a:moveTo>
                <a:cubicBezTo>
                  <a:pt x="9283198" y="2095684"/>
                  <a:pt x="9408154" y="2216802"/>
                  <a:pt x="9408154" y="2392907"/>
                </a:cubicBezTo>
                <a:cubicBezTo>
                  <a:pt x="9408154" y="2566783"/>
                  <a:pt x="9272785" y="2686416"/>
                  <a:pt x="9110639" y="2686416"/>
                </a:cubicBezTo>
                <a:cubicBezTo>
                  <a:pt x="8942544" y="2686416"/>
                  <a:pt x="8836926" y="2549693"/>
                  <a:pt x="8836926" y="2383248"/>
                </a:cubicBezTo>
                <a:cubicBezTo>
                  <a:pt x="8836926" y="2224233"/>
                  <a:pt x="8948494" y="2095684"/>
                  <a:pt x="9122540" y="2095684"/>
                </a:cubicBezTo>
                <a:close/>
                <a:moveTo>
                  <a:pt x="9050392" y="1759821"/>
                </a:moveTo>
                <a:cubicBezTo>
                  <a:pt x="8715689" y="1759078"/>
                  <a:pt x="8467265" y="2054073"/>
                  <a:pt x="8467265" y="2388449"/>
                </a:cubicBezTo>
                <a:cubicBezTo>
                  <a:pt x="8467265" y="2773354"/>
                  <a:pt x="8696351" y="3011876"/>
                  <a:pt x="9031054" y="3011876"/>
                </a:cubicBezTo>
                <a:cubicBezTo>
                  <a:pt x="9260140" y="3011876"/>
                  <a:pt x="9391047" y="2865493"/>
                  <a:pt x="9391047" y="2865493"/>
                </a:cubicBezTo>
                <a:lnTo>
                  <a:pt x="9391047" y="2982896"/>
                </a:lnTo>
                <a:lnTo>
                  <a:pt x="9756989" y="2982896"/>
                </a:lnTo>
                <a:lnTo>
                  <a:pt x="9756989" y="1782856"/>
                </a:lnTo>
                <a:lnTo>
                  <a:pt x="9396997" y="1782856"/>
                </a:lnTo>
                <a:lnTo>
                  <a:pt x="9396997" y="1906204"/>
                </a:lnTo>
                <a:cubicBezTo>
                  <a:pt x="9289148" y="1808120"/>
                  <a:pt x="9197662" y="1759821"/>
                  <a:pt x="9050392" y="1759821"/>
                </a:cubicBezTo>
                <a:close/>
                <a:moveTo>
                  <a:pt x="8247104" y="1759821"/>
                </a:moveTo>
                <a:cubicBezTo>
                  <a:pt x="8102066" y="1759821"/>
                  <a:pt x="7990498" y="1883169"/>
                  <a:pt x="7961490" y="1973079"/>
                </a:cubicBezTo>
                <a:cubicBezTo>
                  <a:pt x="7961490" y="1896544"/>
                  <a:pt x="7961490" y="1783599"/>
                  <a:pt x="7961490" y="1783599"/>
                </a:cubicBezTo>
                <a:lnTo>
                  <a:pt x="7607448" y="1783599"/>
                </a:lnTo>
                <a:lnTo>
                  <a:pt x="7607448" y="2984382"/>
                </a:lnTo>
                <a:lnTo>
                  <a:pt x="7974878" y="2984382"/>
                </a:lnTo>
                <a:cubicBezTo>
                  <a:pt x="7974878" y="2984382"/>
                  <a:pt x="7974878" y="2658180"/>
                  <a:pt x="7974878" y="2430803"/>
                </a:cubicBezTo>
                <a:cubicBezTo>
                  <a:pt x="7974878" y="2197483"/>
                  <a:pt x="8061158" y="2111288"/>
                  <a:pt x="8202477" y="2111288"/>
                </a:cubicBezTo>
                <a:cubicBezTo>
                  <a:pt x="8285037" y="2111288"/>
                  <a:pt x="8329664" y="2135066"/>
                  <a:pt x="8329664" y="2135066"/>
                </a:cubicBezTo>
                <a:cubicBezTo>
                  <a:pt x="8329664" y="2025836"/>
                  <a:pt x="8329664" y="1884655"/>
                  <a:pt x="8329664" y="1759821"/>
                </a:cubicBezTo>
                <a:cubicBezTo>
                  <a:pt x="8296194" y="1759821"/>
                  <a:pt x="8270905" y="1759821"/>
                  <a:pt x="8247104" y="1759821"/>
                </a:cubicBezTo>
                <a:close/>
                <a:moveTo>
                  <a:pt x="6055911" y="1758335"/>
                </a:moveTo>
                <a:cubicBezTo>
                  <a:pt x="5820876" y="1758335"/>
                  <a:pt x="5705588" y="1938155"/>
                  <a:pt x="5705588" y="1938155"/>
                </a:cubicBezTo>
                <a:lnTo>
                  <a:pt x="5705588" y="1782856"/>
                </a:lnTo>
                <a:lnTo>
                  <a:pt x="5341877" y="1782856"/>
                </a:lnTo>
                <a:lnTo>
                  <a:pt x="5341877" y="2983639"/>
                </a:lnTo>
                <a:lnTo>
                  <a:pt x="5710051" y="2983639"/>
                </a:lnTo>
                <a:lnTo>
                  <a:pt x="5710051" y="2982896"/>
                </a:lnTo>
                <a:cubicBezTo>
                  <a:pt x="5710051" y="2982896"/>
                  <a:pt x="5710051" y="2523686"/>
                  <a:pt x="5710051" y="2296310"/>
                </a:cubicBezTo>
                <a:cubicBezTo>
                  <a:pt x="5710051" y="2181136"/>
                  <a:pt x="5808231" y="2085281"/>
                  <a:pt x="5925005" y="2085281"/>
                </a:cubicBezTo>
                <a:cubicBezTo>
                  <a:pt x="6085663" y="2085281"/>
                  <a:pt x="6113183" y="2178906"/>
                  <a:pt x="6113183" y="2278476"/>
                </a:cubicBezTo>
                <a:cubicBezTo>
                  <a:pt x="6113183" y="2360956"/>
                  <a:pt x="6113183" y="2982153"/>
                  <a:pt x="6113183" y="2982153"/>
                </a:cubicBezTo>
                <a:lnTo>
                  <a:pt x="6488794" y="2982153"/>
                </a:lnTo>
                <a:cubicBezTo>
                  <a:pt x="6488794" y="2698305"/>
                  <a:pt x="6488794" y="2440463"/>
                  <a:pt x="6488794" y="2157358"/>
                </a:cubicBezTo>
                <a:cubicBezTo>
                  <a:pt x="6488794" y="1930725"/>
                  <a:pt x="6295410" y="1758335"/>
                  <a:pt x="6055911" y="1758335"/>
                </a:cubicBezTo>
                <a:close/>
                <a:moveTo>
                  <a:pt x="4598091" y="1485633"/>
                </a:moveTo>
                <a:lnTo>
                  <a:pt x="4598091" y="2983639"/>
                </a:lnTo>
                <a:lnTo>
                  <a:pt x="4990067" y="2983639"/>
                </a:lnTo>
                <a:lnTo>
                  <a:pt x="4990067" y="2982896"/>
                </a:lnTo>
                <a:lnTo>
                  <a:pt x="4990067" y="1485633"/>
                </a:lnTo>
                <a:close/>
                <a:moveTo>
                  <a:pt x="7234068" y="1352625"/>
                </a:moveTo>
                <a:cubicBezTo>
                  <a:pt x="7002750" y="1352625"/>
                  <a:pt x="6834655" y="1455910"/>
                  <a:pt x="6834655" y="1721925"/>
                </a:cubicBezTo>
                <a:cubicBezTo>
                  <a:pt x="6834655" y="1745703"/>
                  <a:pt x="6834655" y="1782856"/>
                  <a:pt x="6834655" y="1782856"/>
                </a:cubicBezTo>
                <a:lnTo>
                  <a:pt x="6711186" y="1782856"/>
                </a:lnTo>
                <a:lnTo>
                  <a:pt x="6711186" y="2099399"/>
                </a:lnTo>
                <a:lnTo>
                  <a:pt x="6839117" y="2099399"/>
                </a:lnTo>
                <a:lnTo>
                  <a:pt x="6839117" y="2982896"/>
                </a:lnTo>
                <a:lnTo>
                  <a:pt x="7197622" y="2982896"/>
                </a:lnTo>
                <a:lnTo>
                  <a:pt x="7197622" y="2099399"/>
                </a:lnTo>
                <a:lnTo>
                  <a:pt x="7393238" y="2099399"/>
                </a:lnTo>
                <a:lnTo>
                  <a:pt x="7393238" y="1782856"/>
                </a:lnTo>
                <a:lnTo>
                  <a:pt x="7195391" y="1782856"/>
                </a:lnTo>
                <a:cubicBezTo>
                  <a:pt x="7195391" y="1692946"/>
                  <a:pt x="7226630" y="1667682"/>
                  <a:pt x="7310678" y="1667682"/>
                </a:cubicBezTo>
                <a:cubicBezTo>
                  <a:pt x="7355305" y="1667682"/>
                  <a:pt x="7431915" y="1685515"/>
                  <a:pt x="7431915" y="1685515"/>
                </a:cubicBezTo>
                <a:lnTo>
                  <a:pt x="7431915" y="1377889"/>
                </a:lnTo>
                <a:cubicBezTo>
                  <a:pt x="7357536" y="1360056"/>
                  <a:pt x="7279439" y="1352625"/>
                  <a:pt x="7234068" y="1352625"/>
                </a:cubicBezTo>
                <a:close/>
                <a:moveTo>
                  <a:pt x="0" y="0"/>
                </a:moveTo>
                <a:lnTo>
                  <a:pt x="12178869" y="0"/>
                </a:lnTo>
                <a:lnTo>
                  <a:pt x="9769689" y="4367635"/>
                </a:lnTo>
                <a:lnTo>
                  <a:pt x="9769689" y="4261706"/>
                </a:lnTo>
                <a:cubicBezTo>
                  <a:pt x="9769689" y="4034800"/>
                  <a:pt x="9576034" y="3862202"/>
                  <a:pt x="9336944" y="3862202"/>
                </a:cubicBezTo>
                <a:cubicBezTo>
                  <a:pt x="9101579" y="3862202"/>
                  <a:pt x="8986130" y="4042239"/>
                  <a:pt x="8986130" y="4042239"/>
                </a:cubicBezTo>
                <a:lnTo>
                  <a:pt x="8986130" y="3886008"/>
                </a:lnTo>
                <a:lnTo>
                  <a:pt x="8621910" y="3886008"/>
                </a:lnTo>
                <a:lnTo>
                  <a:pt x="8621910" y="5088242"/>
                </a:lnTo>
                <a:lnTo>
                  <a:pt x="8989854" y="5088242"/>
                </a:lnTo>
                <a:lnTo>
                  <a:pt x="8989854" y="5087499"/>
                </a:lnTo>
                <a:cubicBezTo>
                  <a:pt x="8989854" y="5087499"/>
                  <a:pt x="8989854" y="4627733"/>
                  <a:pt x="8989854" y="4400082"/>
                </a:cubicBezTo>
                <a:cubicBezTo>
                  <a:pt x="8989854" y="4284769"/>
                  <a:pt x="9088172" y="4188799"/>
                  <a:pt x="9205110" y="4188799"/>
                </a:cubicBezTo>
                <a:cubicBezTo>
                  <a:pt x="9365993" y="4188799"/>
                  <a:pt x="9393551" y="4282537"/>
                  <a:pt x="9393551" y="4382971"/>
                </a:cubicBezTo>
                <a:cubicBezTo>
                  <a:pt x="9393551" y="4450067"/>
                  <a:pt x="9393551" y="4873231"/>
                  <a:pt x="9393551" y="5029558"/>
                </a:cubicBezTo>
                <a:lnTo>
                  <a:pt x="9393551" y="5049541"/>
                </a:lnTo>
                <a:lnTo>
                  <a:pt x="8396008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4"/>
          </a:solidFill>
        </p:spPr>
        <p:txBody>
          <a:bodyPr wrap="square">
            <a:noAutofit/>
          </a:bodyPr>
          <a:lstStyle/>
          <a:p>
            <a:r>
              <a:rPr lang="sv-SE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5316039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EF62D-F90A-C923-CCA8-F0D9B68507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8DF65C5-62E8-BD3F-2A59-3F6FC19EC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591B1-501E-B440-80D1-493C99590D61}" type="datetimeFigureOut">
              <a:rPr lang="sv-SE" smtClean="0"/>
              <a:t>2026-04-23</a:t>
            </a:fld>
            <a:endParaRPr lang="sv-S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5CC874-BF08-3457-DB0A-5EDB63147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1BBA817-9F8A-278C-3DBC-07CE5461A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01D4C-5A0A-1147-9101-BA270C6CEC8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6004740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F65520-32E6-A19A-EDE3-052994511F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591B1-501E-B440-80D1-493C99590D61}" type="datetimeFigureOut">
              <a:rPr lang="sv-SE" smtClean="0"/>
              <a:t>2026-04-23</a:t>
            </a:fld>
            <a:endParaRPr lang="sv-S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F84E6D1-33A3-3053-AD91-994242292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D7C44A-4FC2-87AA-779D-89DF29CB99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01D4C-5A0A-1147-9101-BA270C6CEC8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2801151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Content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DC0ADC-52B7-23D9-29F8-1D68922E57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9038" y="798286"/>
            <a:ext cx="10531134" cy="980084"/>
          </a:xfrm>
        </p:spPr>
        <p:txBody>
          <a:bodyPr anchor="t" anchorCtr="0">
            <a:normAutofit/>
          </a:bodyPr>
          <a:lstStyle>
            <a:lvl1pPr>
              <a:defRPr sz="3300">
                <a:solidFill>
                  <a:schemeClr val="accent3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sv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3D06C5-1ED7-C02B-C682-06D1221FB6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3857"/>
            <a:ext cx="6096459" cy="4045855"/>
          </a:xfrm>
        </p:spPr>
        <p:txBody>
          <a:bodyPr>
            <a:normAutofit/>
          </a:bodyPr>
          <a:lstStyle>
            <a:lvl1pPr>
              <a:defRPr sz="1400">
                <a:solidFill>
                  <a:schemeClr val="bg1"/>
                </a:solidFill>
              </a:defRPr>
            </a:lvl1pPr>
            <a:lvl2pPr>
              <a:defRPr sz="14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sv-SE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95E928-EDC7-34EA-DB43-A673C8A387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591B1-501E-B440-80D1-493C99590D61}" type="datetimeFigureOut">
              <a:rPr lang="sv-SE" smtClean="0"/>
              <a:t>2026-04-23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3ECEEE-EAA6-2590-250D-C385152D0B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EDA692-2F23-13A1-07B4-0B1EA8FAC8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01D4C-5A0A-1147-9101-BA270C6CEC80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895E173A-41E3-3749-A484-C69F8C01DC8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342053" y="2051595"/>
            <a:ext cx="4008120" cy="4008119"/>
          </a:xfrm>
        </p:spPr>
        <p:txBody>
          <a:bodyPr/>
          <a:lstStyle/>
          <a:p>
            <a:r>
              <a:rPr lang="en-GB"/>
              <a:t>Click icon to add picture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1554402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3_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B5C3C3-1ABD-25C2-685C-9AEB78ADE4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812800"/>
            <a:ext cx="4457926" cy="957943"/>
          </a:xfrm>
        </p:spPr>
        <p:txBody>
          <a:bodyPr anchor="t" anchorCtr="0">
            <a:normAutofit/>
          </a:bodyPr>
          <a:lstStyle>
            <a:lvl1pPr>
              <a:defRPr sz="3300">
                <a:solidFill>
                  <a:schemeClr val="accent3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sv-SE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E8BFC93-2747-9C89-389E-CB9569607D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96000" y="1"/>
            <a:ext cx="6096000" cy="6858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10EA67-E18D-378E-67E4-717BCE0B62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13857"/>
            <a:ext cx="4457926" cy="3855131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2898651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B5C3C3-1ABD-25C2-685C-9AEB78ADE4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92240" y="812800"/>
            <a:ext cx="4457926" cy="957943"/>
          </a:xfrm>
        </p:spPr>
        <p:txBody>
          <a:bodyPr anchor="t" anchorCtr="0">
            <a:normAutofit/>
          </a:bodyPr>
          <a:lstStyle>
            <a:lvl1pPr>
              <a:defRPr sz="3300"/>
            </a:lvl1pPr>
          </a:lstStyle>
          <a:p>
            <a:r>
              <a:rPr lang="en-GB"/>
              <a:t>Click to edit Master title style</a:t>
            </a:r>
            <a:endParaRPr lang="sv-SE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E8BFC93-2747-9C89-389E-CB9569607D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0"/>
            <a:ext cx="6096000" cy="6858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dirty="0"/>
              <a:t>Click icon to add picture</a:t>
            </a:r>
            <a:endParaRPr lang="sv-SE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10EA67-E18D-378E-67E4-717BCE0B62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92240" y="2013857"/>
            <a:ext cx="4457926" cy="385513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79115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163BBC-6389-19B5-266B-05605D450F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04C6F0-1B61-B9B1-53FF-20A5ECA6F4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FD0CF5-99CF-630A-970B-C66105320A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591B1-501E-B440-80D1-493C99590D61}" type="datetimeFigureOut">
              <a:rPr lang="sv-SE" smtClean="0"/>
              <a:t>2026-04-23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D1CDC3-8CBA-57F6-E582-AC3823AE1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18D88F-12B5-5DA5-D878-6D58A643B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01D4C-5A0A-1147-9101-BA270C6CEC8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332826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8A85609D-5FA9-5915-F1A6-EF5B3E31E78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501957" y="0"/>
            <a:ext cx="8690043" cy="6858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B180BA-F4CB-04F8-AEC7-6D28FED975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48026" y="3529010"/>
            <a:ext cx="6951345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5A9DFE49-4A01-7325-4552-A500A6B49F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48026" y="2319336"/>
            <a:ext cx="6951345" cy="895351"/>
          </a:xfrm>
        </p:spPr>
        <p:txBody>
          <a:bodyPr anchor="b" anchorCtr="0"/>
          <a:lstStyle>
            <a:lvl1pPr>
              <a:defRPr sz="6600">
                <a:solidFill>
                  <a:schemeClr val="accent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pic>
        <p:nvPicPr>
          <p:cNvPr id="12" name="Bildobjekt 8">
            <a:extLst>
              <a:ext uri="{FF2B5EF4-FFF2-40B4-BE49-F238E27FC236}">
                <a16:creationId xmlns:a16="http://schemas.microsoft.com/office/drawing/2014/main" id="{A309F80A-2DFC-6899-2C33-2ED3C50E7DE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3501957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A7CE9E0-E5D1-D69F-4B95-D0965933E348}"/>
              </a:ext>
            </a:extLst>
          </p:cNvPr>
          <p:cNvSpPr txBox="1"/>
          <p:nvPr userDrawn="1"/>
        </p:nvSpPr>
        <p:spPr>
          <a:xfrm>
            <a:off x="12530295" y="422031"/>
            <a:ext cx="1989573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dirty="0"/>
              <a:t>Använd denna bild som den är eller lägg in en bild i bakgrunden (klicka på bildikonen i mitten). </a:t>
            </a:r>
          </a:p>
          <a:p>
            <a:endParaRPr lang="sv-SE" sz="1400" dirty="0"/>
          </a:p>
          <a:p>
            <a:r>
              <a:rPr lang="sv-SE" sz="1400" dirty="0"/>
              <a:t>Eller byt </a:t>
            </a:r>
            <a:r>
              <a:rPr lang="sv-SE" sz="1400" dirty="0" err="1"/>
              <a:t>bakgrundfärg</a:t>
            </a:r>
            <a:r>
              <a:rPr lang="sv-SE" sz="1400" dirty="0"/>
              <a:t> på denna sida för till grön eller gul för alternativ variant</a:t>
            </a:r>
          </a:p>
          <a:p>
            <a:endParaRPr lang="sv-SE" sz="1400" dirty="0"/>
          </a:p>
          <a:p>
            <a:r>
              <a:rPr lang="sv-SE" sz="1000" dirty="0"/>
              <a:t>(Läs mer hur man gör här: </a:t>
            </a:r>
            <a:r>
              <a:rPr lang="sv-SE" sz="1000" dirty="0">
                <a:hlinkClick r:id="rId3"/>
              </a:rPr>
              <a:t>https://support.microsoft.com/sv-se/office/%C3%A4ndra-bakgrunden-p%C3%A5-bilderna-i-powerpoint-f%C3%B6r-webben-6927cd06-5a5b-483e-9d98-6e270df45700</a:t>
            </a:r>
            <a:r>
              <a:rPr lang="sv-SE" sz="1000" dirty="0"/>
              <a:t>)</a:t>
            </a:r>
          </a:p>
          <a:p>
            <a:endParaRPr lang="sv-SE" sz="1000" dirty="0"/>
          </a:p>
        </p:txBody>
      </p:sp>
    </p:spTree>
    <p:extLst>
      <p:ext uri="{BB962C8B-B14F-4D97-AF65-F5344CB8AC3E}">
        <p14:creationId xmlns:p14="http://schemas.microsoft.com/office/powerpoint/2010/main" val="1717269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5D2752-675A-DF66-8B51-E74D0559C8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812801"/>
            <a:ext cx="8936264" cy="2401886"/>
          </a:xfrm>
        </p:spPr>
        <p:txBody>
          <a:bodyPr wrap="square" anchor="b"/>
          <a:lstStyle>
            <a:lvl1pPr>
              <a:defRPr sz="6600">
                <a:solidFill>
                  <a:schemeClr val="accent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B180BA-F4CB-04F8-AEC7-6D28FED975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431042"/>
            <a:ext cx="8936264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pic>
        <p:nvPicPr>
          <p:cNvPr id="11" name="Bildobjekt 8">
            <a:extLst>
              <a:ext uri="{FF2B5EF4-FFF2-40B4-BE49-F238E27FC236}">
                <a16:creationId xmlns:a16="http://schemas.microsoft.com/office/drawing/2014/main" id="{176A24B4-D53B-27E9-94C0-31B888F921B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5394960"/>
            <a:ext cx="12192000" cy="146304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1E0F739-6427-4464-AAC0-51C23FC410B0}"/>
              </a:ext>
            </a:extLst>
          </p:cNvPr>
          <p:cNvSpPr txBox="1"/>
          <p:nvPr userDrawn="1"/>
        </p:nvSpPr>
        <p:spPr>
          <a:xfrm>
            <a:off x="12530295" y="422031"/>
            <a:ext cx="198957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dirty="0"/>
              <a:t>Byt </a:t>
            </a:r>
            <a:r>
              <a:rPr lang="sv-SE" sz="1400" dirty="0" err="1"/>
              <a:t>bakgrundfärg</a:t>
            </a:r>
            <a:r>
              <a:rPr lang="sv-SE" sz="1400" dirty="0"/>
              <a:t> på denna sida för till grön eller gul för alternativ variant</a:t>
            </a:r>
          </a:p>
          <a:p>
            <a:endParaRPr lang="sv-SE" sz="1400" dirty="0"/>
          </a:p>
          <a:p>
            <a:r>
              <a:rPr lang="sv-SE" sz="1000" dirty="0"/>
              <a:t>(Läs mer hur man gör här: </a:t>
            </a:r>
            <a:r>
              <a:rPr lang="sv-SE" sz="1000" dirty="0">
                <a:hlinkClick r:id="rId3"/>
              </a:rPr>
              <a:t>https://support.microsoft.com/sv-se/office/%C3%A4ndra-bakgrunden-p%C3%A5-bilderna-i-powerpoint-f%C3%B6r-webben-6927cd06-5a5b-483e-9d98-6e270df45700</a:t>
            </a:r>
            <a:r>
              <a:rPr lang="sv-SE" sz="1000" dirty="0"/>
              <a:t>)</a:t>
            </a:r>
          </a:p>
          <a:p>
            <a:endParaRPr lang="sv-SE" sz="1000" dirty="0"/>
          </a:p>
        </p:txBody>
      </p:sp>
    </p:spTree>
    <p:extLst>
      <p:ext uri="{BB962C8B-B14F-4D97-AF65-F5344CB8AC3E}">
        <p14:creationId xmlns:p14="http://schemas.microsoft.com/office/powerpoint/2010/main" val="2990510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5F14DF-07FD-3F2E-98A9-E9EE7D7408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243D48-6E75-524B-721E-BA7655BC87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13857"/>
            <a:ext cx="5181600" cy="401229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1A7961-B686-F8D9-0167-A6AC6CA051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013857"/>
            <a:ext cx="5181600" cy="401229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266332-4903-2CA5-3174-E730268EDC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591B1-501E-B440-80D1-493C99590D61}" type="datetimeFigureOut">
              <a:rPr lang="sv-SE" smtClean="0"/>
              <a:t>2026-04-23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F00349-E226-BB1F-DCBE-E39A813E5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8616EF-3C46-1DF3-A4A0-CFF7D3C03A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01D4C-5A0A-1147-9101-BA270C6CEC8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641409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83501-FEF8-C197-93ED-8885614D32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768719"/>
            <a:ext cx="10515600" cy="1005736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A0A670-E785-C1F9-3744-39C2E44FFB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009942"/>
            <a:ext cx="5157787" cy="35369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107F2A-9BF0-C3B2-3877-0B974B354D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99125"/>
            <a:ext cx="5157787" cy="343073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CD4C3F-E66A-0266-9EA2-55F0EDEFEE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009942"/>
            <a:ext cx="5183188" cy="35369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16DCE0E-E19E-972D-48F0-7732CAE802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99125"/>
            <a:ext cx="5183188" cy="343073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0E20352-2B80-6D52-3BC8-FB45351FDE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591B1-501E-B440-80D1-493C99590D61}" type="datetimeFigureOut">
              <a:rPr lang="sv-SE" smtClean="0"/>
              <a:t>2026-04-23</a:t>
            </a:fld>
            <a:endParaRPr lang="sv-S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4D5339-1701-9649-9AAF-1E8965B31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09DD1B1-03BC-C1FF-75C2-D09B3C879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01D4C-5A0A-1147-9101-BA270C6CEC8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163984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EF62D-F90A-C923-CCA8-F0D9B68507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8DF65C5-62E8-BD3F-2A59-3F6FC19EC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591B1-501E-B440-80D1-493C99590D61}" type="datetimeFigureOut">
              <a:rPr lang="sv-SE" smtClean="0"/>
              <a:t>2026-04-23</a:t>
            </a:fld>
            <a:endParaRPr lang="sv-S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5CC874-BF08-3457-DB0A-5EDB63147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1BBA817-9F8A-278C-3DBC-07CE5461A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01D4C-5A0A-1147-9101-BA270C6CEC8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22617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F65520-32E6-A19A-EDE3-052994511F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591B1-501E-B440-80D1-493C99590D61}" type="datetimeFigureOut">
              <a:rPr lang="sv-SE" smtClean="0"/>
              <a:t>2026-04-23</a:t>
            </a:fld>
            <a:endParaRPr lang="sv-S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F84E6D1-33A3-3053-AD91-994242292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D7C44A-4FC2-87AA-779D-89DF29CB99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01D4C-5A0A-1147-9101-BA270C6CEC8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36418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6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2BEE30-21F1-318E-A1C9-3B25DD6FF8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68719"/>
            <a:ext cx="10515600" cy="100965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5F318C-D139-BF67-E109-3E71DDA7B1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013857"/>
            <a:ext cx="10515600" cy="400594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9692F7-ECF1-4DB0-DD90-3031ACC7CE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26926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Lucida Sans" panose="020B0602030504020204" pitchFamily="34" charset="77"/>
              </a:defRPr>
            </a:lvl1pPr>
          </a:lstStyle>
          <a:p>
            <a:fld id="{624591B1-501E-B440-80D1-493C99590D61}" type="datetimeFigureOut">
              <a:rPr lang="sv-SE" smtClean="0"/>
              <a:pPr/>
              <a:t>2026-04-23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A16685-71F6-8984-514E-0DE193D8B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91940" y="6269266"/>
            <a:ext cx="40081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  <a:latin typeface="Lucida Sans" panose="020B0602030504020204" pitchFamily="34" charset="77"/>
              </a:defRPr>
            </a:lvl1pPr>
          </a:lstStyle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05197C-C5D7-FD6F-01A6-EEEB466313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269266"/>
            <a:ext cx="16144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Lucida Sans" panose="020B0602030504020204" pitchFamily="34" charset="77"/>
              </a:defRPr>
            </a:lvl1pPr>
          </a:lstStyle>
          <a:p>
            <a:fld id="{0C201D4C-5A0A-1147-9101-BA270C6CEC80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Bildobjekt 9">
            <a:extLst>
              <a:ext uri="{FF2B5EF4-FFF2-40B4-BE49-F238E27FC236}">
                <a16:creationId xmlns:a16="http://schemas.microsoft.com/office/drawing/2014/main" id="{C0CFEAE1-8BE7-DFCC-0D0A-11158653E924}"/>
              </a:ext>
            </a:extLst>
          </p:cNvPr>
          <p:cNvPicPr>
            <a:picLocks noChangeAspect="1"/>
          </p:cNvPicPr>
          <p:nvPr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77561" y="6022528"/>
            <a:ext cx="1614439" cy="835472"/>
          </a:xfrm>
          <a:prstGeom prst="rect">
            <a:avLst/>
          </a:prstGeom>
        </p:spPr>
      </p:pic>
      <p:pic>
        <p:nvPicPr>
          <p:cNvPr id="14" name="Bildobjekt 9">
            <a:extLst>
              <a:ext uri="{FF2B5EF4-FFF2-40B4-BE49-F238E27FC236}">
                <a16:creationId xmlns:a16="http://schemas.microsoft.com/office/drawing/2014/main" id="{2941BA1B-23C6-35F2-3DB8-334C13F6BE56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77561" y="6022528"/>
            <a:ext cx="1614439" cy="835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539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70" r:id="rId2"/>
    <p:sldLayoutId id="2147483660" r:id="rId3"/>
    <p:sldLayoutId id="2147483661" r:id="rId4"/>
    <p:sldLayoutId id="2147483668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7" r:id="rId11"/>
    <p:sldLayoutId id="214748366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Lucida Sans" panose="020B0602030504020204" pitchFamily="34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2BEE30-21F1-318E-A1C9-3B25DD6FF8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68719"/>
            <a:ext cx="10515600" cy="100965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GB" dirty="0"/>
              <a:t>Click to edit Master title style</a:t>
            </a:r>
            <a:endParaRPr lang="sv-S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5F318C-D139-BF67-E109-3E71DDA7B1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013857"/>
            <a:ext cx="10515600" cy="400594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sv-SE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9692F7-ECF1-4DB0-DD90-3031ACC7CE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26926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Lucida Sans" panose="020B0602030504020204" pitchFamily="34" charset="77"/>
              </a:defRPr>
            </a:lvl1pPr>
          </a:lstStyle>
          <a:p>
            <a:fld id="{624591B1-501E-B440-80D1-493C99590D61}" type="datetimeFigureOut">
              <a:rPr lang="sv-SE" smtClean="0"/>
              <a:pPr/>
              <a:t>2026-04-23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A16685-71F6-8984-514E-0DE193D8B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91940" y="6269266"/>
            <a:ext cx="40081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  <a:latin typeface="Lucida Sans" panose="020B0602030504020204" pitchFamily="34" charset="77"/>
              </a:defRPr>
            </a:lvl1pPr>
          </a:lstStyle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05197C-C5D7-FD6F-01A6-EEEB466313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269266"/>
            <a:ext cx="16144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Lucida Sans" panose="020B0602030504020204" pitchFamily="34" charset="77"/>
              </a:defRPr>
            </a:lvl1pPr>
          </a:lstStyle>
          <a:p>
            <a:fld id="{0C201D4C-5A0A-1147-9101-BA270C6CEC80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42" name="Picture 41">
            <a:extLst>
              <a:ext uri="{FF2B5EF4-FFF2-40B4-BE49-F238E27FC236}">
                <a16:creationId xmlns:a16="http://schemas.microsoft.com/office/drawing/2014/main" id="{0330DF1A-BF4C-AB27-1BAB-AB6144EC937C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14607" y="6019795"/>
            <a:ext cx="1389129" cy="838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9228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2" r:id="rId6"/>
    <p:sldLayoutId id="2147483683" r:id="rId7"/>
    <p:sldLayoutId id="2147483684" r:id="rId8"/>
    <p:sldLayoutId id="2147483685" r:id="rId9"/>
    <p:sldLayoutId id="2147483687" r:id="rId10"/>
    <p:sldLayoutId id="2147483689" r:id="rId11"/>
    <p:sldLayoutId id="214748369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accent3"/>
          </a:solidFill>
          <a:latin typeface="Lucida Sans" panose="020B0602030504020204" pitchFamily="34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1600" kern="1200">
          <a:solidFill>
            <a:schemeClr val="bg1"/>
          </a:solidFill>
          <a:latin typeface="Georgia" panose="02040502050405020303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bg1"/>
          </a:solidFill>
          <a:latin typeface="Georgia" panose="02040502050405020303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bg1"/>
          </a:solidFill>
          <a:latin typeface="Georgia" panose="02040502050405020303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bg1"/>
          </a:solidFill>
          <a:latin typeface="Georgia" panose="02040502050405020303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bg1"/>
          </a:solidFill>
          <a:latin typeface="Georgia" panose="02040502050405020303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Picture Placeholder 29" descr="A picture containing outdoor, way, road, mountain&#10;&#10;Description automatically generated">
            <a:extLst>
              <a:ext uri="{FF2B5EF4-FFF2-40B4-BE49-F238E27FC236}">
                <a16:creationId xmlns:a16="http://schemas.microsoft.com/office/drawing/2014/main" id="{958B1FBE-F877-4270-BB86-35040B06A8B6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/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4517727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>
            <a:extLst>
              <a:ext uri="{FF2B5EF4-FFF2-40B4-BE49-F238E27FC236}">
                <a16:creationId xmlns:a16="http://schemas.microsoft.com/office/drawing/2014/main" id="{10166394-B231-EDD7-5A2D-925982636A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0C27702-2BA1-75A7-D2FF-2AFB13739DF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116274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9" descr="Vindkraftverk på ett berg">
            <a:extLst>
              <a:ext uri="{FF2B5EF4-FFF2-40B4-BE49-F238E27FC236}">
                <a16:creationId xmlns:a16="http://schemas.microsoft.com/office/drawing/2014/main" id="{07CE177C-482E-217B-1252-A3820E3CD6C1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14917" b="14917"/>
          <a:stretch/>
        </p:blipFill>
        <p:spPr/>
      </p:pic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EB160BE-97ED-307D-3D6C-B422299522C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As </a:t>
            </a:r>
            <a:r>
              <a:rPr lang="en-GB" dirty="0" err="1"/>
              <a:t>excearc</a:t>
            </a:r>
            <a:r>
              <a:rPr lang="en-GB" dirty="0"/>
              <a:t> </a:t>
            </a:r>
            <a:r>
              <a:rPr lang="en-GB" dirty="0" err="1"/>
              <a:t>illoren</a:t>
            </a:r>
            <a:r>
              <a:rPr lang="en-GB" dirty="0"/>
              <a:t> </a:t>
            </a:r>
            <a:r>
              <a:rPr lang="en-GB" dirty="0" err="1"/>
              <a:t>derores</a:t>
            </a:r>
            <a:r>
              <a:rPr lang="en-GB" dirty="0"/>
              <a:t> </a:t>
            </a:r>
            <a:r>
              <a:rPr lang="en-GB" dirty="0" err="1"/>
              <a:t>estio</a:t>
            </a:r>
            <a:r>
              <a:rPr lang="en-GB" dirty="0"/>
              <a:t>. Nam, cum re autem sit </a:t>
            </a:r>
            <a:r>
              <a:rPr lang="en-GB" dirty="0" err="1"/>
              <a:t>omnis</a:t>
            </a:r>
            <a:r>
              <a:rPr lang="en-GB" dirty="0"/>
              <a:t> </a:t>
            </a:r>
            <a:r>
              <a:rPr lang="en-GB" dirty="0" err="1"/>
              <a:t>debis</a:t>
            </a:r>
            <a:r>
              <a:rPr lang="en-GB" dirty="0"/>
              <a:t> sum, </a:t>
            </a:r>
            <a:r>
              <a:rPr lang="en-GB" dirty="0" err="1"/>
              <a:t>ipit</a:t>
            </a:r>
            <a:r>
              <a:rPr lang="en-GB" dirty="0"/>
              <a:t> et </a:t>
            </a:r>
            <a:r>
              <a:rPr lang="en-GB" dirty="0" err="1"/>
              <a:t>erum</a:t>
            </a:r>
            <a:r>
              <a:rPr lang="en-GB" dirty="0"/>
              <a:t> </a:t>
            </a:r>
            <a:r>
              <a:rPr lang="en-GB" dirty="0" err="1"/>
              <a:t>vollore</a:t>
            </a:r>
            <a:r>
              <a:rPr lang="en-GB" dirty="0"/>
              <a:t> </a:t>
            </a:r>
            <a:r>
              <a:rPr lang="en-GB" dirty="0" err="1"/>
              <a:t>hendaescitis</a:t>
            </a:r>
            <a:r>
              <a:rPr lang="en-GB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err="1"/>
              <a:t>Erum</a:t>
            </a:r>
            <a:r>
              <a:rPr lang="en-GB" dirty="0"/>
              <a:t> sum </a:t>
            </a:r>
            <a:r>
              <a:rPr lang="en-GB" dirty="0" err="1"/>
              <a:t>quatem</a:t>
            </a:r>
            <a:r>
              <a:rPr lang="en-GB" dirty="0"/>
              <a:t> re </a:t>
            </a:r>
            <a:r>
              <a:rPr lang="en-GB" dirty="0" err="1"/>
              <a:t>maximintis</a:t>
            </a:r>
            <a:r>
              <a:rPr lang="en-GB" dirty="0"/>
              <a:t> </a:t>
            </a:r>
            <a:r>
              <a:rPr lang="en-GB" dirty="0" err="1"/>
              <a:t>aut</a:t>
            </a:r>
            <a:r>
              <a:rPr lang="en-GB" dirty="0"/>
              <a:t> ad </a:t>
            </a:r>
            <a:r>
              <a:rPr lang="en-GB" dirty="0" err="1"/>
              <a:t>quas</a:t>
            </a:r>
            <a:r>
              <a:rPr lang="en-GB" dirty="0"/>
              <a:t> et </a:t>
            </a:r>
            <a:r>
              <a:rPr lang="en-GB" dirty="0" err="1"/>
              <a:t>aborrum</a:t>
            </a:r>
            <a:r>
              <a:rPr lang="en-GB" dirty="0"/>
              <a:t> is am et </a:t>
            </a:r>
            <a:r>
              <a:rPr lang="en-GB" dirty="0" err="1"/>
              <a:t>rere</a:t>
            </a:r>
            <a:r>
              <a:rPr lang="en-GB" dirty="0"/>
              <a:t> </a:t>
            </a:r>
            <a:r>
              <a:rPr lang="en-GB" dirty="0" err="1"/>
              <a:t>eatusam</a:t>
            </a:r>
            <a:r>
              <a:rPr lang="en-GB" dirty="0"/>
              <a:t> </a:t>
            </a:r>
            <a:r>
              <a:rPr lang="en-GB" dirty="0" err="1"/>
              <a:t>est</a:t>
            </a:r>
            <a:r>
              <a:rPr lang="en-GB" dirty="0"/>
              <a:t>, </a:t>
            </a:r>
            <a:r>
              <a:rPr lang="en-GB" dirty="0" err="1"/>
              <a:t>aut</a:t>
            </a:r>
            <a:r>
              <a:rPr lang="en-GB" dirty="0"/>
              <a:t> </a:t>
            </a:r>
            <a:r>
              <a:rPr lang="en-GB" dirty="0" err="1"/>
              <a:t>hil</a:t>
            </a:r>
            <a:r>
              <a:rPr lang="en-GB" dirty="0"/>
              <a:t> </a:t>
            </a:r>
            <a:r>
              <a:rPr lang="en-GB" dirty="0" err="1"/>
              <a:t>experro</a:t>
            </a:r>
            <a:r>
              <a:rPr lang="en-GB" dirty="0"/>
              <a:t> </a:t>
            </a:r>
            <a:r>
              <a:rPr lang="en-GB" dirty="0" err="1"/>
              <a:t>bernate</a:t>
            </a:r>
            <a:r>
              <a:rPr lang="en-GB" dirty="0"/>
              <a:t> </a:t>
            </a:r>
            <a:r>
              <a:rPr lang="en-GB" dirty="0" err="1"/>
              <a:t>mpeles</a:t>
            </a:r>
            <a:r>
              <a:rPr lang="en-GB" dirty="0"/>
              <a:t> </a:t>
            </a:r>
            <a:r>
              <a:rPr lang="en-GB" dirty="0" err="1"/>
              <a:t>eserum</a:t>
            </a:r>
            <a:r>
              <a:rPr lang="en-GB" dirty="0"/>
              <a:t> </a:t>
            </a:r>
            <a:r>
              <a:rPr lang="en-GB" dirty="0" err="1"/>
              <a:t>destisci</a:t>
            </a:r>
            <a:r>
              <a:rPr lang="en-GB" dirty="0"/>
              <a:t> </a:t>
            </a:r>
            <a:r>
              <a:rPr lang="en-GB" dirty="0" err="1"/>
              <a:t>blacear</a:t>
            </a:r>
            <a:r>
              <a:rPr lang="en-GB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err="1"/>
              <a:t>Lossed</a:t>
            </a:r>
            <a:r>
              <a:rPr lang="en-GB" dirty="0"/>
              <a:t> qui </a:t>
            </a:r>
            <a:r>
              <a:rPr lang="en-GB" dirty="0" err="1"/>
              <a:t>cor</a:t>
            </a:r>
            <a:r>
              <a:rPr lang="en-GB" dirty="0"/>
              <a:t> </a:t>
            </a:r>
            <a:r>
              <a:rPr lang="en-GB" dirty="0" err="1"/>
              <a:t>magnien</a:t>
            </a:r>
            <a:r>
              <a:rPr lang="en-GB" dirty="0"/>
              <a:t> </a:t>
            </a:r>
            <a:r>
              <a:rPr lang="en-GB" dirty="0" err="1"/>
              <a:t>iminumquodit</a:t>
            </a:r>
            <a:r>
              <a:rPr lang="en-GB" dirty="0"/>
              <a:t> </a:t>
            </a:r>
            <a:r>
              <a:rPr lang="en-GB" dirty="0" err="1"/>
              <a:t>odis</a:t>
            </a:r>
            <a:r>
              <a:rPr lang="en-GB" dirty="0"/>
              <a:t> </a:t>
            </a:r>
            <a:r>
              <a:rPr lang="en-GB" dirty="0" err="1"/>
              <a:t>aute</a:t>
            </a:r>
            <a:r>
              <a:rPr lang="en-GB" dirty="0"/>
              <a:t> </a:t>
            </a:r>
            <a:r>
              <a:rPr lang="en-GB" dirty="0" err="1"/>
              <a:t>exerspi</a:t>
            </a:r>
            <a:r>
              <a:rPr lang="en-GB" dirty="0"/>
              <a:t> </a:t>
            </a:r>
            <a:r>
              <a:rPr lang="en-GB" dirty="0" err="1"/>
              <a:t>cient</a:t>
            </a:r>
            <a:r>
              <a:rPr lang="en-GB" dirty="0"/>
              <a:t>, </a:t>
            </a:r>
            <a:r>
              <a:rPr lang="en-GB" dirty="0" err="1"/>
              <a:t>omnisi</a:t>
            </a:r>
            <a:r>
              <a:rPr lang="en-GB" dirty="0"/>
              <a:t> </a:t>
            </a:r>
            <a:r>
              <a:rPr lang="en-GB" dirty="0" err="1"/>
              <a:t>corro</a:t>
            </a:r>
            <a:r>
              <a:rPr lang="en-GB" dirty="0"/>
              <a:t> </a:t>
            </a:r>
            <a:r>
              <a:rPr lang="en-GB" dirty="0" err="1"/>
              <a:t>dolest</a:t>
            </a:r>
            <a:r>
              <a:rPr lang="en-GB" dirty="0"/>
              <a:t> ad</a:t>
            </a:r>
            <a:endParaRPr lang="sv-SE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2D961DC-4B86-A969-B647-1AA22B89EE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Slajd</a:t>
            </a:r>
            <a:r>
              <a:rPr lang="sv-SE" dirty="0"/>
              <a:t> med stor bild till vänster</a:t>
            </a:r>
          </a:p>
        </p:txBody>
      </p:sp>
    </p:spTree>
    <p:extLst>
      <p:ext uri="{BB962C8B-B14F-4D97-AF65-F5344CB8AC3E}">
        <p14:creationId xmlns:p14="http://schemas.microsoft.com/office/powerpoint/2010/main" val="407080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 1">
            <a:extLst>
              <a:ext uri="{FF2B5EF4-FFF2-40B4-BE49-F238E27FC236}">
                <a16:creationId xmlns:a16="http://schemas.microsoft.com/office/drawing/2014/main" id="{97A963CA-CFA2-429A-9C0B-3C814E1FF1C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92857170"/>
      </p:ext>
    </p:extLst>
  </p:cSld>
  <p:clrMapOvr>
    <a:masterClrMapping/>
  </p:clrMapOvr>
</p:sld>
</file>

<file path=ppt/theme/theme1.xml><?xml version="1.0" encoding="utf-8"?>
<a:theme xmlns:a="http://schemas.openxmlformats.org/drawingml/2006/main" name="infra">
  <a:themeElements>
    <a:clrScheme name="Custom 50">
      <a:dk1>
        <a:srgbClr val="000000"/>
      </a:dk1>
      <a:lt1>
        <a:srgbClr val="FFFFFF"/>
      </a:lt1>
      <a:dk2>
        <a:srgbClr val="9B9B9B"/>
      </a:dk2>
      <a:lt2>
        <a:srgbClr val="E6E6E6"/>
      </a:lt2>
      <a:accent1>
        <a:srgbClr val="203349"/>
      </a:accent1>
      <a:accent2>
        <a:srgbClr val="60C981"/>
      </a:accent2>
      <a:accent3>
        <a:srgbClr val="FECD31"/>
      </a:accent3>
      <a:accent4>
        <a:srgbClr val="006C6B"/>
      </a:accent4>
      <a:accent5>
        <a:srgbClr val="00B0DB"/>
      </a:accent5>
      <a:accent6>
        <a:srgbClr val="9A9A9A"/>
      </a:accent6>
      <a:hlink>
        <a:srgbClr val="006C6B"/>
      </a:hlink>
      <a:folHlink>
        <a:srgbClr val="016B6B"/>
      </a:folHlink>
    </a:clrScheme>
    <a:fontScheme name="infra">
      <a:majorFont>
        <a:latin typeface="Lucida Sans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251999" tIns="251999" rIns="251999" bIns="251999" rtlCol="0" anchor="ctr"/>
      <a:lstStyle>
        <a:defPPr algn="ctr"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infra_fix" id="{7EBDE45A-C367-C042-8A6B-8139AB5E2BF1}" vid="{0D6B1EE1-1335-B84B-A4EE-5A56E37981E6}"/>
    </a:ext>
  </a:extLst>
</a:theme>
</file>

<file path=ppt/theme/theme2.xml><?xml version="1.0" encoding="utf-8"?>
<a:theme xmlns:a="http://schemas.openxmlformats.org/drawingml/2006/main" name="Dark_infra">
  <a:themeElements>
    <a:clrScheme name="Custom 48">
      <a:dk1>
        <a:srgbClr val="000000"/>
      </a:dk1>
      <a:lt1>
        <a:srgbClr val="FFFFFF"/>
      </a:lt1>
      <a:dk2>
        <a:srgbClr val="9B9B9B"/>
      </a:dk2>
      <a:lt2>
        <a:srgbClr val="E6E6E6"/>
      </a:lt2>
      <a:accent1>
        <a:srgbClr val="203349"/>
      </a:accent1>
      <a:accent2>
        <a:srgbClr val="60C981"/>
      </a:accent2>
      <a:accent3>
        <a:srgbClr val="FFD55D"/>
      </a:accent3>
      <a:accent4>
        <a:srgbClr val="006C6B"/>
      </a:accent4>
      <a:accent5>
        <a:srgbClr val="00B0DB"/>
      </a:accent5>
      <a:accent6>
        <a:srgbClr val="9A9A9A"/>
      </a:accent6>
      <a:hlink>
        <a:srgbClr val="006C6B"/>
      </a:hlink>
      <a:folHlink>
        <a:srgbClr val="016B6B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251999" tIns="251999" rIns="251999" bIns="251999" rtlCol="0" anchor="ctr"/>
      <a:lstStyle>
        <a:defPPr algn="ctr"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infra_fix" id="{7EBDE45A-C367-C042-8A6B-8139AB5E2BF1}" vid="{FCE5939C-CAF2-D34B-94F8-936ACFC3ADB3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Infra_sweden_mall</Template>
  <TotalTime>3</TotalTime>
  <Words>66</Words>
  <Application>Microsoft Office PowerPoint</Application>
  <PresentationFormat>Bredbild</PresentationFormat>
  <Paragraphs>4</Paragraphs>
  <Slides>4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2</vt:i4>
      </vt:variant>
      <vt:variant>
        <vt:lpstr>Bildrubriker</vt:lpstr>
      </vt:variant>
      <vt:variant>
        <vt:i4>4</vt:i4>
      </vt:variant>
    </vt:vector>
  </HeadingPairs>
  <TitlesOfParts>
    <vt:vector size="10" baseType="lpstr">
      <vt:lpstr>Arial</vt:lpstr>
      <vt:lpstr>Calibri</vt:lpstr>
      <vt:lpstr>Georgia</vt:lpstr>
      <vt:lpstr>Lucida Sans</vt:lpstr>
      <vt:lpstr>infra</vt:lpstr>
      <vt:lpstr>Dark_infra</vt:lpstr>
      <vt:lpstr>PowerPoint-presentation</vt:lpstr>
      <vt:lpstr>PowerPoint-presentation</vt:lpstr>
      <vt:lpstr>Slajd med stor bild till vänster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Lisa Johnsson</dc:creator>
  <cp:lastModifiedBy>Fredrick Lekarp</cp:lastModifiedBy>
  <cp:revision>5</cp:revision>
  <dcterms:created xsi:type="dcterms:W3CDTF">2022-06-27T14:06:50Z</dcterms:created>
  <dcterms:modified xsi:type="dcterms:W3CDTF">2026-04-23T09:32:34Z</dcterms:modified>
</cp:coreProperties>
</file>