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6"/>
  </p:notesMasterIdLst>
  <p:sldIdLst>
    <p:sldId id="309" r:id="rId3"/>
    <p:sldId id="300" r:id="rId4"/>
    <p:sldId id="302" r:id="rId5"/>
    <p:sldId id="294" r:id="rId6"/>
    <p:sldId id="296" r:id="rId7"/>
    <p:sldId id="303" r:id="rId8"/>
    <p:sldId id="308" r:id="rId9"/>
    <p:sldId id="304" r:id="rId10"/>
    <p:sldId id="306" r:id="rId11"/>
    <p:sldId id="297" r:id="rId12"/>
    <p:sldId id="301" r:id="rId13"/>
    <p:sldId id="305" r:id="rId14"/>
    <p:sldId id="307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A4D1E5-EB21-1B00-7F91-C7B03EB5569B}" v="2" dt="2023-11-23T11:25:23.4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5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dil Sandén" userId="b52cb1f5-e597-4fd9-86f2-8e16ab3785e8" providerId="ADAL" clId="{7DF3DD46-E08C-45EF-AEFD-45895A58A2C5}"/>
    <pc:docChg chg="custSel delSld modSld">
      <pc:chgData name="Bodil Sandén" userId="b52cb1f5-e597-4fd9-86f2-8e16ab3785e8" providerId="ADAL" clId="{7DF3DD46-E08C-45EF-AEFD-45895A58A2C5}" dt="2023-11-17T15:04:13.559" v="41" actId="47"/>
      <pc:docMkLst>
        <pc:docMk/>
      </pc:docMkLst>
      <pc:sldChg chg="del">
        <pc:chgData name="Bodil Sandén" userId="b52cb1f5-e597-4fd9-86f2-8e16ab3785e8" providerId="ADAL" clId="{7DF3DD46-E08C-45EF-AEFD-45895A58A2C5}" dt="2023-11-17T15:04:13.559" v="41" actId="47"/>
        <pc:sldMkLst>
          <pc:docMk/>
          <pc:sldMk cId="778075054" sldId="298"/>
        </pc:sldMkLst>
      </pc:sldChg>
      <pc:sldChg chg="modSp mod">
        <pc:chgData name="Bodil Sandén" userId="b52cb1f5-e597-4fd9-86f2-8e16ab3785e8" providerId="ADAL" clId="{7DF3DD46-E08C-45EF-AEFD-45895A58A2C5}" dt="2023-11-17T11:54:05.700" v="2" actId="403"/>
        <pc:sldMkLst>
          <pc:docMk/>
          <pc:sldMk cId="1691934712" sldId="309"/>
        </pc:sldMkLst>
        <pc:spChg chg="mod">
          <ac:chgData name="Bodil Sandén" userId="b52cb1f5-e597-4fd9-86f2-8e16ab3785e8" providerId="ADAL" clId="{7DF3DD46-E08C-45EF-AEFD-45895A58A2C5}" dt="2023-11-17T11:54:05.700" v="2" actId="403"/>
          <ac:spMkLst>
            <pc:docMk/>
            <pc:sldMk cId="1691934712" sldId="309"/>
            <ac:spMk id="5" creationId="{E69AF8FD-8441-7559-22BC-17C904A19609}"/>
          </ac:spMkLst>
        </pc:spChg>
      </pc:sldChg>
      <pc:sldChg chg="modSp mod">
        <pc:chgData name="Bodil Sandén" userId="b52cb1f5-e597-4fd9-86f2-8e16ab3785e8" providerId="ADAL" clId="{7DF3DD46-E08C-45EF-AEFD-45895A58A2C5}" dt="2023-11-17T15:04:10.025" v="40" actId="20577"/>
        <pc:sldMkLst>
          <pc:docMk/>
          <pc:sldMk cId="2880629944" sldId="310"/>
        </pc:sldMkLst>
        <pc:spChg chg="mod">
          <ac:chgData name="Bodil Sandén" userId="b52cb1f5-e597-4fd9-86f2-8e16ab3785e8" providerId="ADAL" clId="{7DF3DD46-E08C-45EF-AEFD-45895A58A2C5}" dt="2023-11-17T15:04:10.025" v="40" actId="20577"/>
          <ac:spMkLst>
            <pc:docMk/>
            <pc:sldMk cId="2880629944" sldId="310"/>
            <ac:spMk id="5" creationId="{E69AF8FD-8441-7559-22BC-17C904A19609}"/>
          </ac:spMkLst>
        </pc:spChg>
      </pc:sldChg>
      <pc:sldChg chg="addSp delSp modSp mod">
        <pc:chgData name="Bodil Sandén" userId="b52cb1f5-e597-4fd9-86f2-8e16ab3785e8" providerId="ADAL" clId="{7DF3DD46-E08C-45EF-AEFD-45895A58A2C5}" dt="2023-11-17T11:54:38.869" v="5" actId="1076"/>
        <pc:sldMkLst>
          <pc:docMk/>
          <pc:sldMk cId="1338567549" sldId="311"/>
        </pc:sldMkLst>
        <pc:spChg chg="add del mod">
          <ac:chgData name="Bodil Sandén" userId="b52cb1f5-e597-4fd9-86f2-8e16ab3785e8" providerId="ADAL" clId="{7DF3DD46-E08C-45EF-AEFD-45895A58A2C5}" dt="2023-11-17T11:54:34.410" v="4" actId="478"/>
          <ac:spMkLst>
            <pc:docMk/>
            <pc:sldMk cId="1338567549" sldId="311"/>
            <ac:spMk id="3" creationId="{5670F661-CEAF-D4ED-A2FB-C364F8CE7D74}"/>
          </ac:spMkLst>
        </pc:spChg>
        <pc:spChg chg="del">
          <ac:chgData name="Bodil Sandén" userId="b52cb1f5-e597-4fd9-86f2-8e16ab3785e8" providerId="ADAL" clId="{7DF3DD46-E08C-45EF-AEFD-45895A58A2C5}" dt="2023-11-17T11:54:32.082" v="3" actId="478"/>
          <ac:spMkLst>
            <pc:docMk/>
            <pc:sldMk cId="1338567549" sldId="311"/>
            <ac:spMk id="4" creationId="{A921E503-63C2-98EB-F1E3-BC46E3D34479}"/>
          </ac:spMkLst>
        </pc:spChg>
        <pc:spChg chg="mod">
          <ac:chgData name="Bodil Sandén" userId="b52cb1f5-e597-4fd9-86f2-8e16ab3785e8" providerId="ADAL" clId="{7DF3DD46-E08C-45EF-AEFD-45895A58A2C5}" dt="2023-11-17T11:54:38.869" v="5" actId="1076"/>
          <ac:spMkLst>
            <pc:docMk/>
            <pc:sldMk cId="1338567549" sldId="311"/>
            <ac:spMk id="5" creationId="{E69AF8FD-8441-7559-22BC-17C904A19609}"/>
          </ac:spMkLst>
        </pc:spChg>
      </pc:sldChg>
      <pc:sldChg chg="del">
        <pc:chgData name="Bodil Sandén" userId="b52cb1f5-e597-4fd9-86f2-8e16ab3785e8" providerId="ADAL" clId="{7DF3DD46-E08C-45EF-AEFD-45895A58A2C5}" dt="2023-11-17T15:03:52.932" v="6" actId="47"/>
        <pc:sldMkLst>
          <pc:docMk/>
          <pc:sldMk cId="3351976175" sldId="1179"/>
        </pc:sldMkLst>
      </pc:sldChg>
    </pc:docChg>
  </pc:docChgLst>
  <pc:docChgLst>
    <pc:chgData name="bodil@coinnovate.se" userId="S::urn:spo:guest#bodil@coinnovate.se::" providerId="AD" clId="Web-{83A4D1E5-EB21-1B00-7F91-C7B03EB5569B}"/>
    <pc:docChg chg="modSld">
      <pc:chgData name="bodil@coinnovate.se" userId="S::urn:spo:guest#bodil@coinnovate.se::" providerId="AD" clId="Web-{83A4D1E5-EB21-1B00-7F91-C7B03EB5569B}" dt="2023-11-23T11:25:23.495" v="1"/>
      <pc:docMkLst>
        <pc:docMk/>
      </pc:docMkLst>
      <pc:sldChg chg="addSp modSp">
        <pc:chgData name="bodil@coinnovate.se" userId="S::urn:spo:guest#bodil@coinnovate.se::" providerId="AD" clId="Web-{83A4D1E5-EB21-1B00-7F91-C7B03EB5569B}" dt="2023-11-23T11:25:23.495" v="1"/>
        <pc:sldMkLst>
          <pc:docMk/>
          <pc:sldMk cId="2946398048" sldId="1174"/>
        </pc:sldMkLst>
        <pc:spChg chg="add mod">
          <ac:chgData name="bodil@coinnovate.se" userId="S::urn:spo:guest#bodil@coinnovate.se::" providerId="AD" clId="Web-{83A4D1E5-EB21-1B00-7F91-C7B03EB5569B}" dt="2023-11-23T11:25:23.495" v="1"/>
          <ac:spMkLst>
            <pc:docMk/>
            <pc:sldMk cId="2946398048" sldId="1174"/>
            <ac:spMk id="5" creationId="{46D004BE-5BB7-3411-EE27-9CC6B323D0B5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sv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129.svg"/><Relationship Id="rId1" Type="http://schemas.openxmlformats.org/officeDocument/2006/relationships/image" Target="../media/image44.png"/><Relationship Id="rId6" Type="http://schemas.openxmlformats.org/officeDocument/2006/relationships/image" Target="../media/image133.svg"/><Relationship Id="rId5" Type="http://schemas.openxmlformats.org/officeDocument/2006/relationships/image" Target="../media/image46.png"/><Relationship Id="rId10" Type="http://schemas.openxmlformats.org/officeDocument/2006/relationships/image" Target="../media/image137.svg"/><Relationship Id="rId4" Type="http://schemas.openxmlformats.org/officeDocument/2006/relationships/image" Target="../media/image131.svg"/><Relationship Id="rId9" Type="http://schemas.openxmlformats.org/officeDocument/2006/relationships/image" Target="../media/image4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sv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129.svg"/><Relationship Id="rId1" Type="http://schemas.openxmlformats.org/officeDocument/2006/relationships/image" Target="../media/image44.png"/><Relationship Id="rId6" Type="http://schemas.openxmlformats.org/officeDocument/2006/relationships/image" Target="../media/image133.svg"/><Relationship Id="rId5" Type="http://schemas.openxmlformats.org/officeDocument/2006/relationships/image" Target="../media/image46.png"/><Relationship Id="rId10" Type="http://schemas.openxmlformats.org/officeDocument/2006/relationships/image" Target="../media/image137.svg"/><Relationship Id="rId4" Type="http://schemas.openxmlformats.org/officeDocument/2006/relationships/image" Target="../media/image131.svg"/><Relationship Id="rId9" Type="http://schemas.openxmlformats.org/officeDocument/2006/relationships/image" Target="../media/image4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5FC5A-C0AB-4F84-AA5F-4F535C00D4B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F1C879-C759-44FC-B534-CA365C9ED8A9}">
      <dgm:prSet/>
      <dgm:spPr/>
      <dgm:t>
        <a:bodyPr/>
        <a:lstStyle/>
        <a:p>
          <a:r>
            <a:rPr lang="en-US"/>
            <a:t>Produktionstester pågår, har dragit ut på tiden då vi behöver frigöra platserna för på-plats tester.</a:t>
          </a:r>
        </a:p>
      </dgm:t>
    </dgm:pt>
    <dgm:pt modelId="{03B3F34D-E1FC-4768-8AC9-81CA95361CD2}" type="parTrans" cxnId="{A5F54474-264C-414E-9ECA-3739513C2FF8}">
      <dgm:prSet/>
      <dgm:spPr/>
      <dgm:t>
        <a:bodyPr/>
        <a:lstStyle/>
        <a:p>
          <a:endParaRPr lang="en-US"/>
        </a:p>
      </dgm:t>
    </dgm:pt>
    <dgm:pt modelId="{B230466D-EC7E-4EFE-8EFA-427FEBCB89B7}" type="sibTrans" cxnId="{A5F54474-264C-414E-9ECA-3739513C2FF8}">
      <dgm:prSet/>
      <dgm:spPr/>
      <dgm:t>
        <a:bodyPr/>
        <a:lstStyle/>
        <a:p>
          <a:endParaRPr lang="en-US"/>
        </a:p>
      </dgm:t>
    </dgm:pt>
    <dgm:pt modelId="{17CBDD01-2B32-4B3B-B52D-F86D80C54B8E}">
      <dgm:prSet/>
      <dgm:spPr/>
      <dgm:t>
        <a:bodyPr/>
        <a:lstStyle/>
        <a:p>
          <a:r>
            <a:rPr lang="en-US" dirty="0" err="1"/>
            <a:t>Användartester</a:t>
          </a:r>
          <a:r>
            <a:rPr lang="en-US" dirty="0"/>
            <a:t> av SMS-</a:t>
          </a:r>
          <a:r>
            <a:rPr lang="en-US" dirty="0" err="1"/>
            <a:t>dialogen</a:t>
          </a:r>
          <a:r>
            <a:rPr lang="en-US" dirty="0"/>
            <a:t> </a:t>
          </a:r>
          <a:r>
            <a:rPr lang="en-US" dirty="0" err="1"/>
            <a:t>har</a:t>
          </a:r>
          <a:r>
            <a:rPr lang="en-US" dirty="0"/>
            <a:t> </a:t>
          </a:r>
          <a:r>
            <a:rPr lang="en-US" dirty="0" err="1"/>
            <a:t>genomförts</a:t>
          </a:r>
          <a:r>
            <a:rPr lang="en-US" dirty="0"/>
            <a:t> med </a:t>
          </a:r>
          <a:r>
            <a:rPr lang="en-US" dirty="0" err="1"/>
            <a:t>goda</a:t>
          </a:r>
          <a:r>
            <a:rPr lang="en-US" dirty="0"/>
            <a:t> </a:t>
          </a:r>
          <a:r>
            <a:rPr lang="en-US" dirty="0" err="1"/>
            <a:t>resultat</a:t>
          </a:r>
          <a:r>
            <a:rPr lang="en-US" dirty="0"/>
            <a:t>.</a:t>
          </a:r>
        </a:p>
      </dgm:t>
    </dgm:pt>
    <dgm:pt modelId="{6A0C7F30-B701-4DEC-AA6F-F66B79EC08F2}" type="parTrans" cxnId="{CCFEBF27-F20C-41A3-9E78-53752C8BBDB1}">
      <dgm:prSet/>
      <dgm:spPr/>
      <dgm:t>
        <a:bodyPr/>
        <a:lstStyle/>
        <a:p>
          <a:endParaRPr lang="en-US"/>
        </a:p>
      </dgm:t>
    </dgm:pt>
    <dgm:pt modelId="{46F436D1-082E-4BD1-8928-75891E057FFC}" type="sibTrans" cxnId="{CCFEBF27-F20C-41A3-9E78-53752C8BBDB1}">
      <dgm:prSet/>
      <dgm:spPr/>
      <dgm:t>
        <a:bodyPr/>
        <a:lstStyle/>
        <a:p>
          <a:endParaRPr lang="en-US"/>
        </a:p>
      </dgm:t>
    </dgm:pt>
    <dgm:pt modelId="{B223839B-FC9C-4F9C-B03A-E7346FE99679}">
      <dgm:prSet/>
      <dgm:spPr/>
      <dgm:t>
        <a:bodyPr/>
        <a:lstStyle/>
        <a:p>
          <a:r>
            <a:rPr lang="en-US"/>
            <a:t>Fokusgrupper har interjuvats och vi anpassat lösningen efter input.</a:t>
          </a:r>
        </a:p>
      </dgm:t>
    </dgm:pt>
    <dgm:pt modelId="{832AE294-02CC-4D3A-8BE6-993296938F54}" type="parTrans" cxnId="{9A2FCBE8-9EAB-4AED-BCBA-86392D95C0FF}">
      <dgm:prSet/>
      <dgm:spPr/>
      <dgm:t>
        <a:bodyPr/>
        <a:lstStyle/>
        <a:p>
          <a:endParaRPr lang="en-US"/>
        </a:p>
      </dgm:t>
    </dgm:pt>
    <dgm:pt modelId="{12422CBE-9323-482F-A02B-F81D68E2E821}" type="sibTrans" cxnId="{9A2FCBE8-9EAB-4AED-BCBA-86392D95C0FF}">
      <dgm:prSet/>
      <dgm:spPr/>
      <dgm:t>
        <a:bodyPr/>
        <a:lstStyle/>
        <a:p>
          <a:endParaRPr lang="en-US"/>
        </a:p>
      </dgm:t>
    </dgm:pt>
    <dgm:pt modelId="{7D9A3135-8E80-4A33-827B-710CBC5978D1}">
      <dgm:prSet/>
      <dgm:spPr/>
      <dgm:t>
        <a:bodyPr/>
        <a:lstStyle/>
        <a:p>
          <a:r>
            <a:rPr lang="en-US"/>
            <a:t>Möjliga intäktsmodeller har utvärderats.</a:t>
          </a:r>
        </a:p>
      </dgm:t>
    </dgm:pt>
    <dgm:pt modelId="{5F2B83A5-B24D-4F7C-A189-A850F60EC110}" type="parTrans" cxnId="{0EC052FF-5144-4C37-98F9-C1B40D8F73CB}">
      <dgm:prSet/>
      <dgm:spPr/>
      <dgm:t>
        <a:bodyPr/>
        <a:lstStyle/>
        <a:p>
          <a:endParaRPr lang="en-US"/>
        </a:p>
      </dgm:t>
    </dgm:pt>
    <dgm:pt modelId="{9964B52B-1C3C-46CA-A5C0-413F5573BA2E}" type="sibTrans" cxnId="{0EC052FF-5144-4C37-98F9-C1B40D8F73CB}">
      <dgm:prSet/>
      <dgm:spPr/>
      <dgm:t>
        <a:bodyPr/>
        <a:lstStyle/>
        <a:p>
          <a:endParaRPr lang="en-US"/>
        </a:p>
      </dgm:t>
    </dgm:pt>
    <dgm:pt modelId="{7709D495-E45C-4ECB-8936-2E878445714E}">
      <dgm:prSet/>
      <dgm:spPr/>
      <dgm:t>
        <a:bodyPr/>
        <a:lstStyle/>
        <a:p>
          <a:r>
            <a:rPr lang="en-US"/>
            <a:t>Utvärdering av resultat återstår, då vi vill se systemet i drift under en period innan vi kan utvärdera dessa-</a:t>
          </a:r>
        </a:p>
      </dgm:t>
    </dgm:pt>
    <dgm:pt modelId="{228DB399-1499-4B95-9F07-AFA8FD2176A3}" type="parTrans" cxnId="{0C91342F-275D-452F-97F0-FBEC8E3085B2}">
      <dgm:prSet/>
      <dgm:spPr/>
      <dgm:t>
        <a:bodyPr/>
        <a:lstStyle/>
        <a:p>
          <a:endParaRPr lang="en-US"/>
        </a:p>
      </dgm:t>
    </dgm:pt>
    <dgm:pt modelId="{3BE324D9-CBE9-4354-8DC0-0474E374074A}" type="sibTrans" cxnId="{0C91342F-275D-452F-97F0-FBEC8E3085B2}">
      <dgm:prSet/>
      <dgm:spPr/>
      <dgm:t>
        <a:bodyPr/>
        <a:lstStyle/>
        <a:p>
          <a:endParaRPr lang="en-US"/>
        </a:p>
      </dgm:t>
    </dgm:pt>
    <dgm:pt modelId="{47E901C2-5F50-45A4-A520-3A6C374367C7}" type="pres">
      <dgm:prSet presAssocID="{C1F5FC5A-C0AB-4F84-AA5F-4F535C00D4B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87CD99-1121-4B40-B3F2-82C65B177F86}" type="pres">
      <dgm:prSet presAssocID="{CEF1C879-C759-44FC-B534-CA365C9ED8A9}" presName="compNode" presStyleCnt="0"/>
      <dgm:spPr/>
    </dgm:pt>
    <dgm:pt modelId="{3409E97B-9A15-44EA-B6A0-00EEF33E0BED}" type="pres">
      <dgm:prSet presAssocID="{CEF1C879-C759-44FC-B534-CA365C9ED8A9}" presName="bgRect" presStyleLbl="bgShp" presStyleIdx="0" presStyleCnt="5"/>
      <dgm:spPr/>
    </dgm:pt>
    <dgm:pt modelId="{AC0644DD-6261-4794-931D-300A14C0A815}" type="pres">
      <dgm:prSet presAssocID="{CEF1C879-C759-44FC-B534-CA365C9ED8A9}" presName="iconRect" presStyleLbl="node1" presStyleIdx="0" presStyleCnt="5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8A1E1AA0-9BBB-4746-9CB7-BC6D7930302A}" type="pres">
      <dgm:prSet presAssocID="{CEF1C879-C759-44FC-B534-CA365C9ED8A9}" presName="spaceRect" presStyleCnt="0"/>
      <dgm:spPr/>
    </dgm:pt>
    <dgm:pt modelId="{F5D69465-2B23-401C-9D67-940894DE6ECD}" type="pres">
      <dgm:prSet presAssocID="{CEF1C879-C759-44FC-B534-CA365C9ED8A9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5D087A8-ACAB-49CE-BCE7-356E63C06F3B}" type="pres">
      <dgm:prSet presAssocID="{B230466D-EC7E-4EFE-8EFA-427FEBCB89B7}" presName="sibTrans" presStyleCnt="0"/>
      <dgm:spPr/>
    </dgm:pt>
    <dgm:pt modelId="{941F67E9-ECB7-49A8-93EA-49420B5581C6}" type="pres">
      <dgm:prSet presAssocID="{17CBDD01-2B32-4B3B-B52D-F86D80C54B8E}" presName="compNode" presStyleCnt="0"/>
      <dgm:spPr/>
    </dgm:pt>
    <dgm:pt modelId="{7B2A7393-0448-486F-8658-EAF971F2C4CC}" type="pres">
      <dgm:prSet presAssocID="{17CBDD01-2B32-4B3B-B52D-F86D80C54B8E}" presName="bgRect" presStyleLbl="bgShp" presStyleIdx="1" presStyleCnt="5"/>
      <dgm:spPr/>
    </dgm:pt>
    <dgm:pt modelId="{83A93678-397A-453D-8747-2DDD30197421}" type="pres">
      <dgm:prSet presAssocID="{17CBDD01-2B32-4B3B-B52D-F86D80C54B8E}" presName="iconRect" presStyleLbl="node1" presStyleIdx="1" presStyleCnt="5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71FE6403-7B22-4DC1-9938-528D39193C1A}" type="pres">
      <dgm:prSet presAssocID="{17CBDD01-2B32-4B3B-B52D-F86D80C54B8E}" presName="spaceRect" presStyleCnt="0"/>
      <dgm:spPr/>
    </dgm:pt>
    <dgm:pt modelId="{B8C1C011-77C4-456C-8424-95DEFC958E97}" type="pres">
      <dgm:prSet presAssocID="{17CBDD01-2B32-4B3B-B52D-F86D80C54B8E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1480C00-33F6-4C19-91D0-A2BEA6224789}" type="pres">
      <dgm:prSet presAssocID="{46F436D1-082E-4BD1-8928-75891E057FFC}" presName="sibTrans" presStyleCnt="0"/>
      <dgm:spPr/>
    </dgm:pt>
    <dgm:pt modelId="{86599AE8-65DD-4274-A976-FF94CD3268DD}" type="pres">
      <dgm:prSet presAssocID="{B223839B-FC9C-4F9C-B03A-E7346FE99679}" presName="compNode" presStyleCnt="0"/>
      <dgm:spPr/>
    </dgm:pt>
    <dgm:pt modelId="{FE8612BA-C695-4A2B-950F-57CA621B6443}" type="pres">
      <dgm:prSet presAssocID="{B223839B-FC9C-4F9C-B03A-E7346FE99679}" presName="bgRect" presStyleLbl="bgShp" presStyleIdx="2" presStyleCnt="5"/>
      <dgm:spPr/>
    </dgm:pt>
    <dgm:pt modelId="{AFB7BEDD-A944-46A1-BEEE-C18B8523F348}" type="pres">
      <dgm:prSet presAssocID="{B223839B-FC9C-4F9C-B03A-E7346FE99679}" presName="iconRect" presStyleLbl="node1" presStyleIdx="2" presStyleCnt="5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26644774-3058-43AC-A3EC-BE2FD737AF2D}" type="pres">
      <dgm:prSet presAssocID="{B223839B-FC9C-4F9C-B03A-E7346FE99679}" presName="spaceRect" presStyleCnt="0"/>
      <dgm:spPr/>
    </dgm:pt>
    <dgm:pt modelId="{8C1E2115-2C7A-497B-98E6-038533419591}" type="pres">
      <dgm:prSet presAssocID="{B223839B-FC9C-4F9C-B03A-E7346FE99679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25173C8-D84B-4E03-860B-538531A162DA}" type="pres">
      <dgm:prSet presAssocID="{12422CBE-9323-482F-A02B-F81D68E2E821}" presName="sibTrans" presStyleCnt="0"/>
      <dgm:spPr/>
    </dgm:pt>
    <dgm:pt modelId="{22930B90-38A2-4AC0-9A0B-8EDCE0A057DF}" type="pres">
      <dgm:prSet presAssocID="{7D9A3135-8E80-4A33-827B-710CBC5978D1}" presName="compNode" presStyleCnt="0"/>
      <dgm:spPr/>
    </dgm:pt>
    <dgm:pt modelId="{A3BDC6E1-BF26-4286-81A2-53A0546733E4}" type="pres">
      <dgm:prSet presAssocID="{7D9A3135-8E80-4A33-827B-710CBC5978D1}" presName="bgRect" presStyleLbl="bgShp" presStyleIdx="3" presStyleCnt="5"/>
      <dgm:spPr/>
    </dgm:pt>
    <dgm:pt modelId="{1E37BC42-0F9D-46F1-B9E0-789836FFBA0B}" type="pres">
      <dgm:prSet presAssocID="{7D9A3135-8E80-4A33-827B-710CBC5978D1}" presName="iconRect" presStyleLbl="node1" presStyleIdx="3" presStyleCnt="5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opp"/>
        </a:ext>
      </dgm:extLst>
    </dgm:pt>
    <dgm:pt modelId="{93547D21-7863-47E7-B822-0414DB657A57}" type="pres">
      <dgm:prSet presAssocID="{7D9A3135-8E80-4A33-827B-710CBC5978D1}" presName="spaceRect" presStyleCnt="0"/>
      <dgm:spPr/>
    </dgm:pt>
    <dgm:pt modelId="{890A5271-E8E6-4757-B8FC-2E1AEF788393}" type="pres">
      <dgm:prSet presAssocID="{7D9A3135-8E80-4A33-827B-710CBC5978D1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A9C2EFC-6881-4E6A-8F9A-E09E63C8099D}" type="pres">
      <dgm:prSet presAssocID="{9964B52B-1C3C-46CA-A5C0-413F5573BA2E}" presName="sibTrans" presStyleCnt="0"/>
      <dgm:spPr/>
    </dgm:pt>
    <dgm:pt modelId="{5DB80410-454F-4807-925F-F48B226E99F5}" type="pres">
      <dgm:prSet presAssocID="{7709D495-E45C-4ECB-8936-2E878445714E}" presName="compNode" presStyleCnt="0"/>
      <dgm:spPr/>
    </dgm:pt>
    <dgm:pt modelId="{91954436-1F00-4D35-9215-E6F0E8F2C496}" type="pres">
      <dgm:prSet presAssocID="{7709D495-E45C-4ECB-8936-2E878445714E}" presName="bgRect" presStyleLbl="bgShp" presStyleIdx="4" presStyleCnt="5"/>
      <dgm:spPr/>
    </dgm:pt>
    <dgm:pt modelId="{F19351DA-39C9-44BD-B56E-9BE82D11A7FA}" type="pres">
      <dgm:prSet presAssocID="{7709D495-E45C-4ECB-8936-2E878445714E}" presName="iconRect" presStyleLbl="node1" presStyleIdx="4" presStyleCnt="5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ck"/>
        </a:ext>
      </dgm:extLst>
    </dgm:pt>
    <dgm:pt modelId="{71C3FFEC-0CDF-4D40-9DC6-B99BC6E38FFF}" type="pres">
      <dgm:prSet presAssocID="{7709D495-E45C-4ECB-8936-2E878445714E}" presName="spaceRect" presStyleCnt="0"/>
      <dgm:spPr/>
    </dgm:pt>
    <dgm:pt modelId="{35A10141-3A75-46A0-9774-5F2D0F4CC85B}" type="pres">
      <dgm:prSet presAssocID="{7709D495-E45C-4ECB-8936-2E878445714E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34C45C8-30AC-4ED8-A52A-1CACBF02C357}" type="presOf" srcId="{CEF1C879-C759-44FC-B534-CA365C9ED8A9}" destId="{F5D69465-2B23-401C-9D67-940894DE6ECD}" srcOrd="0" destOrd="0" presId="urn:microsoft.com/office/officeart/2018/2/layout/IconVerticalSolidList"/>
    <dgm:cxn modelId="{C8AD6F70-743A-4BD9-B799-B983A6974A72}" type="presOf" srcId="{17CBDD01-2B32-4B3B-B52D-F86D80C54B8E}" destId="{B8C1C011-77C4-456C-8424-95DEFC958E97}" srcOrd="0" destOrd="0" presId="urn:microsoft.com/office/officeart/2018/2/layout/IconVerticalSolidList"/>
    <dgm:cxn modelId="{5E06B676-37E8-40C1-8CE7-D7AF8A726685}" type="presOf" srcId="{7709D495-E45C-4ECB-8936-2E878445714E}" destId="{35A10141-3A75-46A0-9774-5F2D0F4CC85B}" srcOrd="0" destOrd="0" presId="urn:microsoft.com/office/officeart/2018/2/layout/IconVerticalSolidList"/>
    <dgm:cxn modelId="{0EC052FF-5144-4C37-98F9-C1B40D8F73CB}" srcId="{C1F5FC5A-C0AB-4F84-AA5F-4F535C00D4B6}" destId="{7D9A3135-8E80-4A33-827B-710CBC5978D1}" srcOrd="3" destOrd="0" parTransId="{5F2B83A5-B24D-4F7C-A189-A850F60EC110}" sibTransId="{9964B52B-1C3C-46CA-A5C0-413F5573BA2E}"/>
    <dgm:cxn modelId="{C4E5D597-4F32-4C99-9F98-196C4E709BC2}" type="presOf" srcId="{B223839B-FC9C-4F9C-B03A-E7346FE99679}" destId="{8C1E2115-2C7A-497B-98E6-038533419591}" srcOrd="0" destOrd="0" presId="urn:microsoft.com/office/officeart/2018/2/layout/IconVerticalSolidList"/>
    <dgm:cxn modelId="{C780BC67-261F-4E39-904A-D794F944D356}" type="presOf" srcId="{C1F5FC5A-C0AB-4F84-AA5F-4F535C00D4B6}" destId="{47E901C2-5F50-45A4-A520-3A6C374367C7}" srcOrd="0" destOrd="0" presId="urn:microsoft.com/office/officeart/2018/2/layout/IconVerticalSolidList"/>
    <dgm:cxn modelId="{A5F54474-264C-414E-9ECA-3739513C2FF8}" srcId="{C1F5FC5A-C0AB-4F84-AA5F-4F535C00D4B6}" destId="{CEF1C879-C759-44FC-B534-CA365C9ED8A9}" srcOrd="0" destOrd="0" parTransId="{03B3F34D-E1FC-4768-8AC9-81CA95361CD2}" sibTransId="{B230466D-EC7E-4EFE-8EFA-427FEBCB89B7}"/>
    <dgm:cxn modelId="{9A2FCBE8-9EAB-4AED-BCBA-86392D95C0FF}" srcId="{C1F5FC5A-C0AB-4F84-AA5F-4F535C00D4B6}" destId="{B223839B-FC9C-4F9C-B03A-E7346FE99679}" srcOrd="2" destOrd="0" parTransId="{832AE294-02CC-4D3A-8BE6-993296938F54}" sibTransId="{12422CBE-9323-482F-A02B-F81D68E2E821}"/>
    <dgm:cxn modelId="{CCFEBF27-F20C-41A3-9E78-53752C8BBDB1}" srcId="{C1F5FC5A-C0AB-4F84-AA5F-4F535C00D4B6}" destId="{17CBDD01-2B32-4B3B-B52D-F86D80C54B8E}" srcOrd="1" destOrd="0" parTransId="{6A0C7F30-B701-4DEC-AA6F-F66B79EC08F2}" sibTransId="{46F436D1-082E-4BD1-8928-75891E057FFC}"/>
    <dgm:cxn modelId="{AD748A9A-9D9D-48CF-B691-69E76C27EBB2}" type="presOf" srcId="{7D9A3135-8E80-4A33-827B-710CBC5978D1}" destId="{890A5271-E8E6-4757-B8FC-2E1AEF788393}" srcOrd="0" destOrd="0" presId="urn:microsoft.com/office/officeart/2018/2/layout/IconVerticalSolidList"/>
    <dgm:cxn modelId="{0C91342F-275D-452F-97F0-FBEC8E3085B2}" srcId="{C1F5FC5A-C0AB-4F84-AA5F-4F535C00D4B6}" destId="{7709D495-E45C-4ECB-8936-2E878445714E}" srcOrd="4" destOrd="0" parTransId="{228DB399-1499-4B95-9F07-AFA8FD2176A3}" sibTransId="{3BE324D9-CBE9-4354-8DC0-0474E374074A}"/>
    <dgm:cxn modelId="{5AD0BEA6-828D-45AD-BD6D-0826C2DE0097}" type="presParOf" srcId="{47E901C2-5F50-45A4-A520-3A6C374367C7}" destId="{1687CD99-1121-4B40-B3F2-82C65B177F86}" srcOrd="0" destOrd="0" presId="urn:microsoft.com/office/officeart/2018/2/layout/IconVerticalSolidList"/>
    <dgm:cxn modelId="{15086635-732F-485F-9956-A26AB80BC4CF}" type="presParOf" srcId="{1687CD99-1121-4B40-B3F2-82C65B177F86}" destId="{3409E97B-9A15-44EA-B6A0-00EEF33E0BED}" srcOrd="0" destOrd="0" presId="urn:microsoft.com/office/officeart/2018/2/layout/IconVerticalSolidList"/>
    <dgm:cxn modelId="{5F3074AF-6CD2-46BB-B6E5-218175670543}" type="presParOf" srcId="{1687CD99-1121-4B40-B3F2-82C65B177F86}" destId="{AC0644DD-6261-4794-931D-300A14C0A815}" srcOrd="1" destOrd="0" presId="urn:microsoft.com/office/officeart/2018/2/layout/IconVerticalSolidList"/>
    <dgm:cxn modelId="{650118D2-0AB2-4FB5-ADED-2974B42BCEF3}" type="presParOf" srcId="{1687CD99-1121-4B40-B3F2-82C65B177F86}" destId="{8A1E1AA0-9BBB-4746-9CB7-BC6D7930302A}" srcOrd="2" destOrd="0" presId="urn:microsoft.com/office/officeart/2018/2/layout/IconVerticalSolidList"/>
    <dgm:cxn modelId="{00F941DF-A095-49D5-9741-ABA8DE33C8BD}" type="presParOf" srcId="{1687CD99-1121-4B40-B3F2-82C65B177F86}" destId="{F5D69465-2B23-401C-9D67-940894DE6ECD}" srcOrd="3" destOrd="0" presId="urn:microsoft.com/office/officeart/2018/2/layout/IconVerticalSolidList"/>
    <dgm:cxn modelId="{E0B817B2-39CD-4ECF-ABA4-A495FA824C92}" type="presParOf" srcId="{47E901C2-5F50-45A4-A520-3A6C374367C7}" destId="{75D087A8-ACAB-49CE-BCE7-356E63C06F3B}" srcOrd="1" destOrd="0" presId="urn:microsoft.com/office/officeart/2018/2/layout/IconVerticalSolidList"/>
    <dgm:cxn modelId="{BFF0AB7B-E09A-469E-BF96-B98749B260EE}" type="presParOf" srcId="{47E901C2-5F50-45A4-A520-3A6C374367C7}" destId="{941F67E9-ECB7-49A8-93EA-49420B5581C6}" srcOrd="2" destOrd="0" presId="urn:microsoft.com/office/officeart/2018/2/layout/IconVerticalSolidList"/>
    <dgm:cxn modelId="{93D6310D-0E4C-4D14-A795-13B869B93C39}" type="presParOf" srcId="{941F67E9-ECB7-49A8-93EA-49420B5581C6}" destId="{7B2A7393-0448-486F-8658-EAF971F2C4CC}" srcOrd="0" destOrd="0" presId="urn:microsoft.com/office/officeart/2018/2/layout/IconVerticalSolidList"/>
    <dgm:cxn modelId="{9C844B1B-5512-4516-B0AC-5E3817B288BC}" type="presParOf" srcId="{941F67E9-ECB7-49A8-93EA-49420B5581C6}" destId="{83A93678-397A-453D-8747-2DDD30197421}" srcOrd="1" destOrd="0" presId="urn:microsoft.com/office/officeart/2018/2/layout/IconVerticalSolidList"/>
    <dgm:cxn modelId="{3746451F-AA53-4175-AB65-89631FE1747F}" type="presParOf" srcId="{941F67E9-ECB7-49A8-93EA-49420B5581C6}" destId="{71FE6403-7B22-4DC1-9938-528D39193C1A}" srcOrd="2" destOrd="0" presId="urn:microsoft.com/office/officeart/2018/2/layout/IconVerticalSolidList"/>
    <dgm:cxn modelId="{B3DA9BD2-89F3-4AD5-84A6-3943C9884AF6}" type="presParOf" srcId="{941F67E9-ECB7-49A8-93EA-49420B5581C6}" destId="{B8C1C011-77C4-456C-8424-95DEFC958E97}" srcOrd="3" destOrd="0" presId="urn:microsoft.com/office/officeart/2018/2/layout/IconVerticalSolidList"/>
    <dgm:cxn modelId="{C317AE8B-97C1-4B83-8EB0-F5B2AF9E1629}" type="presParOf" srcId="{47E901C2-5F50-45A4-A520-3A6C374367C7}" destId="{B1480C00-33F6-4C19-91D0-A2BEA6224789}" srcOrd="3" destOrd="0" presId="urn:microsoft.com/office/officeart/2018/2/layout/IconVerticalSolidList"/>
    <dgm:cxn modelId="{7BE7F862-1B06-40FE-BCC4-CF23F0F2FE97}" type="presParOf" srcId="{47E901C2-5F50-45A4-A520-3A6C374367C7}" destId="{86599AE8-65DD-4274-A976-FF94CD3268DD}" srcOrd="4" destOrd="0" presId="urn:microsoft.com/office/officeart/2018/2/layout/IconVerticalSolidList"/>
    <dgm:cxn modelId="{12885F7A-09E2-4008-B83C-762672F3CE9D}" type="presParOf" srcId="{86599AE8-65DD-4274-A976-FF94CD3268DD}" destId="{FE8612BA-C695-4A2B-950F-57CA621B6443}" srcOrd="0" destOrd="0" presId="urn:microsoft.com/office/officeart/2018/2/layout/IconVerticalSolidList"/>
    <dgm:cxn modelId="{70E7FF5B-EB36-4E11-A965-44A165548531}" type="presParOf" srcId="{86599AE8-65DD-4274-A976-FF94CD3268DD}" destId="{AFB7BEDD-A944-46A1-BEEE-C18B8523F348}" srcOrd="1" destOrd="0" presId="urn:microsoft.com/office/officeart/2018/2/layout/IconVerticalSolidList"/>
    <dgm:cxn modelId="{4F950A7E-6A0C-4901-BBE7-034EEC776142}" type="presParOf" srcId="{86599AE8-65DD-4274-A976-FF94CD3268DD}" destId="{26644774-3058-43AC-A3EC-BE2FD737AF2D}" srcOrd="2" destOrd="0" presId="urn:microsoft.com/office/officeart/2018/2/layout/IconVerticalSolidList"/>
    <dgm:cxn modelId="{5A66E509-CD0E-4F6B-9472-C7D21812B6C4}" type="presParOf" srcId="{86599AE8-65DD-4274-A976-FF94CD3268DD}" destId="{8C1E2115-2C7A-497B-98E6-038533419591}" srcOrd="3" destOrd="0" presId="urn:microsoft.com/office/officeart/2018/2/layout/IconVerticalSolidList"/>
    <dgm:cxn modelId="{E1828648-AA47-4775-AE38-EA744889C202}" type="presParOf" srcId="{47E901C2-5F50-45A4-A520-3A6C374367C7}" destId="{125173C8-D84B-4E03-860B-538531A162DA}" srcOrd="5" destOrd="0" presId="urn:microsoft.com/office/officeart/2018/2/layout/IconVerticalSolidList"/>
    <dgm:cxn modelId="{36216C0D-A8C9-4734-9732-2CB12D078DCE}" type="presParOf" srcId="{47E901C2-5F50-45A4-A520-3A6C374367C7}" destId="{22930B90-38A2-4AC0-9A0B-8EDCE0A057DF}" srcOrd="6" destOrd="0" presId="urn:microsoft.com/office/officeart/2018/2/layout/IconVerticalSolidList"/>
    <dgm:cxn modelId="{2A74300E-5069-4632-BC9B-1BB4C5F24D8E}" type="presParOf" srcId="{22930B90-38A2-4AC0-9A0B-8EDCE0A057DF}" destId="{A3BDC6E1-BF26-4286-81A2-53A0546733E4}" srcOrd="0" destOrd="0" presId="urn:microsoft.com/office/officeart/2018/2/layout/IconVerticalSolidList"/>
    <dgm:cxn modelId="{9F094180-575E-47E6-951D-BDB437926162}" type="presParOf" srcId="{22930B90-38A2-4AC0-9A0B-8EDCE0A057DF}" destId="{1E37BC42-0F9D-46F1-B9E0-789836FFBA0B}" srcOrd="1" destOrd="0" presId="urn:microsoft.com/office/officeart/2018/2/layout/IconVerticalSolidList"/>
    <dgm:cxn modelId="{78374F83-78C5-4729-A00E-68EEE6FB9730}" type="presParOf" srcId="{22930B90-38A2-4AC0-9A0B-8EDCE0A057DF}" destId="{93547D21-7863-47E7-B822-0414DB657A57}" srcOrd="2" destOrd="0" presId="urn:microsoft.com/office/officeart/2018/2/layout/IconVerticalSolidList"/>
    <dgm:cxn modelId="{CB501C26-CA4C-431C-B1DD-059F0F5D6B40}" type="presParOf" srcId="{22930B90-38A2-4AC0-9A0B-8EDCE0A057DF}" destId="{890A5271-E8E6-4757-B8FC-2E1AEF788393}" srcOrd="3" destOrd="0" presId="urn:microsoft.com/office/officeart/2018/2/layout/IconVerticalSolidList"/>
    <dgm:cxn modelId="{04FF74AE-EF3F-4F00-B6AA-44FDF88DB2B1}" type="presParOf" srcId="{47E901C2-5F50-45A4-A520-3A6C374367C7}" destId="{CA9C2EFC-6881-4E6A-8F9A-E09E63C8099D}" srcOrd="7" destOrd="0" presId="urn:microsoft.com/office/officeart/2018/2/layout/IconVerticalSolidList"/>
    <dgm:cxn modelId="{4343D20D-F3C7-4653-BCD3-584EA8070B86}" type="presParOf" srcId="{47E901C2-5F50-45A4-A520-3A6C374367C7}" destId="{5DB80410-454F-4807-925F-F48B226E99F5}" srcOrd="8" destOrd="0" presId="urn:microsoft.com/office/officeart/2018/2/layout/IconVerticalSolidList"/>
    <dgm:cxn modelId="{57A3842D-FF4B-43D4-A6FB-FEE2D01382B9}" type="presParOf" srcId="{5DB80410-454F-4807-925F-F48B226E99F5}" destId="{91954436-1F00-4D35-9215-E6F0E8F2C496}" srcOrd="0" destOrd="0" presId="urn:microsoft.com/office/officeart/2018/2/layout/IconVerticalSolidList"/>
    <dgm:cxn modelId="{AE7C9850-AC55-4E0E-BA25-B2F653F85075}" type="presParOf" srcId="{5DB80410-454F-4807-925F-F48B226E99F5}" destId="{F19351DA-39C9-44BD-B56E-9BE82D11A7FA}" srcOrd="1" destOrd="0" presId="urn:microsoft.com/office/officeart/2018/2/layout/IconVerticalSolidList"/>
    <dgm:cxn modelId="{12E6DE70-5AB9-471C-801D-6162DB7C0701}" type="presParOf" srcId="{5DB80410-454F-4807-925F-F48B226E99F5}" destId="{71C3FFEC-0CDF-4D40-9DC6-B99BC6E38FFF}" srcOrd="2" destOrd="0" presId="urn:microsoft.com/office/officeart/2018/2/layout/IconVerticalSolidList"/>
    <dgm:cxn modelId="{23C5943C-918D-4387-95A7-3BA7ECF2229A}" type="presParOf" srcId="{5DB80410-454F-4807-925F-F48B226E99F5}" destId="{35A10141-3A75-46A0-9774-5F2D0F4CC85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9E97B-9A15-44EA-B6A0-00EEF33E0BED}">
      <dsp:nvSpPr>
        <dsp:cNvPr id="0" name=""/>
        <dsp:cNvSpPr/>
      </dsp:nvSpPr>
      <dsp:spPr>
        <a:xfrm>
          <a:off x="0" y="3270"/>
          <a:ext cx="8721496" cy="6967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644DD-6261-4794-931D-300A14C0A815}">
      <dsp:nvSpPr>
        <dsp:cNvPr id="0" name=""/>
        <dsp:cNvSpPr/>
      </dsp:nvSpPr>
      <dsp:spPr>
        <a:xfrm>
          <a:off x="210754" y="160030"/>
          <a:ext cx="383190" cy="383190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69465-2B23-401C-9D67-940894DE6ECD}">
      <dsp:nvSpPr>
        <dsp:cNvPr id="0" name=""/>
        <dsp:cNvSpPr/>
      </dsp:nvSpPr>
      <dsp:spPr>
        <a:xfrm>
          <a:off x="804699" y="3270"/>
          <a:ext cx="7916796" cy="696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35" tIns="73735" rIns="73735" bIns="7373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Produktionstester pågår, har dragit ut på tiden då vi behöver frigöra platserna för på-plats tester.</a:t>
          </a:r>
        </a:p>
      </dsp:txBody>
      <dsp:txXfrm>
        <a:off x="804699" y="3270"/>
        <a:ext cx="7916796" cy="696709"/>
      </dsp:txXfrm>
    </dsp:sp>
    <dsp:sp modelId="{7B2A7393-0448-486F-8658-EAF971F2C4CC}">
      <dsp:nvSpPr>
        <dsp:cNvPr id="0" name=""/>
        <dsp:cNvSpPr/>
      </dsp:nvSpPr>
      <dsp:spPr>
        <a:xfrm>
          <a:off x="0" y="874158"/>
          <a:ext cx="8721496" cy="6967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93678-397A-453D-8747-2DDD30197421}">
      <dsp:nvSpPr>
        <dsp:cNvPr id="0" name=""/>
        <dsp:cNvSpPr/>
      </dsp:nvSpPr>
      <dsp:spPr>
        <a:xfrm>
          <a:off x="210754" y="1030917"/>
          <a:ext cx="383190" cy="383190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1C011-77C4-456C-8424-95DEFC958E97}">
      <dsp:nvSpPr>
        <dsp:cNvPr id="0" name=""/>
        <dsp:cNvSpPr/>
      </dsp:nvSpPr>
      <dsp:spPr>
        <a:xfrm>
          <a:off x="804699" y="874158"/>
          <a:ext cx="7916796" cy="696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35" tIns="73735" rIns="73735" bIns="7373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/>
            <a:t>Användartester</a:t>
          </a:r>
          <a:r>
            <a:rPr lang="en-US" sz="1900" kern="1200" dirty="0"/>
            <a:t> av SMS-</a:t>
          </a:r>
          <a:r>
            <a:rPr lang="en-US" sz="1900" kern="1200" dirty="0" err="1"/>
            <a:t>dialogen</a:t>
          </a:r>
          <a:r>
            <a:rPr lang="en-US" sz="1900" kern="1200" dirty="0"/>
            <a:t> </a:t>
          </a:r>
          <a:r>
            <a:rPr lang="en-US" sz="1900" kern="1200" dirty="0" err="1"/>
            <a:t>har</a:t>
          </a:r>
          <a:r>
            <a:rPr lang="en-US" sz="1900" kern="1200" dirty="0"/>
            <a:t> </a:t>
          </a:r>
          <a:r>
            <a:rPr lang="en-US" sz="1900" kern="1200" dirty="0" err="1"/>
            <a:t>genomförts</a:t>
          </a:r>
          <a:r>
            <a:rPr lang="en-US" sz="1900" kern="1200" dirty="0"/>
            <a:t> med </a:t>
          </a:r>
          <a:r>
            <a:rPr lang="en-US" sz="1900" kern="1200" dirty="0" err="1"/>
            <a:t>goda</a:t>
          </a:r>
          <a:r>
            <a:rPr lang="en-US" sz="1900" kern="1200" dirty="0"/>
            <a:t> </a:t>
          </a:r>
          <a:r>
            <a:rPr lang="en-US" sz="1900" kern="1200" dirty="0" err="1"/>
            <a:t>resultat</a:t>
          </a:r>
          <a:r>
            <a:rPr lang="en-US" sz="1900" kern="1200" dirty="0"/>
            <a:t>.</a:t>
          </a:r>
        </a:p>
      </dsp:txBody>
      <dsp:txXfrm>
        <a:off x="804699" y="874158"/>
        <a:ext cx="7916796" cy="696709"/>
      </dsp:txXfrm>
    </dsp:sp>
    <dsp:sp modelId="{FE8612BA-C695-4A2B-950F-57CA621B6443}">
      <dsp:nvSpPr>
        <dsp:cNvPr id="0" name=""/>
        <dsp:cNvSpPr/>
      </dsp:nvSpPr>
      <dsp:spPr>
        <a:xfrm>
          <a:off x="0" y="1745045"/>
          <a:ext cx="8721496" cy="6967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7BEDD-A944-46A1-BEEE-C18B8523F348}">
      <dsp:nvSpPr>
        <dsp:cNvPr id="0" name=""/>
        <dsp:cNvSpPr/>
      </dsp:nvSpPr>
      <dsp:spPr>
        <a:xfrm>
          <a:off x="210754" y="1901804"/>
          <a:ext cx="383190" cy="383190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E2115-2C7A-497B-98E6-038533419591}">
      <dsp:nvSpPr>
        <dsp:cNvPr id="0" name=""/>
        <dsp:cNvSpPr/>
      </dsp:nvSpPr>
      <dsp:spPr>
        <a:xfrm>
          <a:off x="804699" y="1745045"/>
          <a:ext cx="7916796" cy="696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35" tIns="73735" rIns="73735" bIns="7373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Fokusgrupper har interjuvats och vi anpassat lösningen efter input.</a:t>
          </a:r>
        </a:p>
      </dsp:txBody>
      <dsp:txXfrm>
        <a:off x="804699" y="1745045"/>
        <a:ext cx="7916796" cy="696709"/>
      </dsp:txXfrm>
    </dsp:sp>
    <dsp:sp modelId="{A3BDC6E1-BF26-4286-81A2-53A0546733E4}">
      <dsp:nvSpPr>
        <dsp:cNvPr id="0" name=""/>
        <dsp:cNvSpPr/>
      </dsp:nvSpPr>
      <dsp:spPr>
        <a:xfrm>
          <a:off x="0" y="2615932"/>
          <a:ext cx="8721496" cy="6967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7BC42-0F9D-46F1-B9E0-789836FFBA0B}">
      <dsp:nvSpPr>
        <dsp:cNvPr id="0" name=""/>
        <dsp:cNvSpPr/>
      </dsp:nvSpPr>
      <dsp:spPr>
        <a:xfrm>
          <a:off x="210754" y="2772691"/>
          <a:ext cx="383190" cy="383190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A5271-E8E6-4757-B8FC-2E1AEF788393}">
      <dsp:nvSpPr>
        <dsp:cNvPr id="0" name=""/>
        <dsp:cNvSpPr/>
      </dsp:nvSpPr>
      <dsp:spPr>
        <a:xfrm>
          <a:off x="804699" y="2615932"/>
          <a:ext cx="7916796" cy="696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35" tIns="73735" rIns="73735" bIns="7373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Möjliga intäktsmodeller har utvärderats.</a:t>
          </a:r>
        </a:p>
      </dsp:txBody>
      <dsp:txXfrm>
        <a:off x="804699" y="2615932"/>
        <a:ext cx="7916796" cy="696709"/>
      </dsp:txXfrm>
    </dsp:sp>
    <dsp:sp modelId="{91954436-1F00-4D35-9215-E6F0E8F2C496}">
      <dsp:nvSpPr>
        <dsp:cNvPr id="0" name=""/>
        <dsp:cNvSpPr/>
      </dsp:nvSpPr>
      <dsp:spPr>
        <a:xfrm>
          <a:off x="0" y="3486819"/>
          <a:ext cx="8721496" cy="6967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351DA-39C9-44BD-B56E-9BE82D11A7FA}">
      <dsp:nvSpPr>
        <dsp:cNvPr id="0" name=""/>
        <dsp:cNvSpPr/>
      </dsp:nvSpPr>
      <dsp:spPr>
        <a:xfrm>
          <a:off x="210754" y="3643579"/>
          <a:ext cx="383190" cy="383190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10141-3A75-46A0-9774-5F2D0F4CC85B}">
      <dsp:nvSpPr>
        <dsp:cNvPr id="0" name=""/>
        <dsp:cNvSpPr/>
      </dsp:nvSpPr>
      <dsp:spPr>
        <a:xfrm>
          <a:off x="804699" y="3486819"/>
          <a:ext cx="7916796" cy="696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35" tIns="73735" rIns="73735" bIns="7373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Utvärdering av resultat återstår, då vi vill se systemet i drift under en period innan vi kan utvärdera dessa-</a:t>
          </a:r>
        </a:p>
      </dsp:txBody>
      <dsp:txXfrm>
        <a:off x="804699" y="3486819"/>
        <a:ext cx="7916796" cy="696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7D2CA-253D-4435-A0D7-BC7885ED7A3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A2EA5-AAEA-49E2-8494-ADED0ACD3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0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75A20-CCA3-EF89-629C-CF2B3154E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2363"/>
            <a:ext cx="1051197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EEB799-4524-03AF-D6D5-E24BD163B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1051197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70C53-0F5F-87A9-F64A-70CB86682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91B1-501E-B440-80D1-493C99590D61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01CA7-7AD6-43CD-84D5-7EB934D4B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0E67B-A63B-8491-F6FF-4ACF7550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D4C-5A0A-1147-9101-BA270C6CEC8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7560D42-3E53-E734-E3E5-FCCBADED01C9}"/>
              </a:ext>
            </a:extLst>
          </p:cNvPr>
          <p:cNvSpPr txBox="1">
            <a:spLocks/>
          </p:cNvSpPr>
          <p:nvPr userDrawn="1"/>
        </p:nvSpPr>
        <p:spPr>
          <a:xfrm>
            <a:off x="838200" y="62692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4591B1-501E-B440-80D1-493C99590D61}" type="datetimeFigureOut">
              <a:rPr lang="sv-SE" smtClean="0"/>
              <a:pPr/>
              <a:t>2023-12-12</a:t>
            </a:fld>
            <a:endParaRPr lang="sv-S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9BA9A1-0A0E-EBB7-ED6E-8236B9C7AC9A}"/>
              </a:ext>
            </a:extLst>
          </p:cNvPr>
          <p:cNvSpPr txBox="1">
            <a:spLocks/>
          </p:cNvSpPr>
          <p:nvPr userDrawn="1"/>
        </p:nvSpPr>
        <p:spPr>
          <a:xfrm>
            <a:off x="8610600" y="6269266"/>
            <a:ext cx="1614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201D4C-5A0A-1147-9101-BA270C6CEC8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2">
            <a:extLst>
              <a:ext uri="{FF2B5EF4-FFF2-40B4-BE49-F238E27FC236}">
                <a16:creationId xmlns:a16="http://schemas.microsoft.com/office/drawing/2014/main" id="{C4E2AEDA-050D-FB6B-8AE9-15261B6693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981" y="5936488"/>
            <a:ext cx="7745817" cy="921511"/>
          </a:xfrm>
          <a:prstGeom prst="rect">
            <a:avLst/>
          </a:prstGeom>
        </p:spPr>
      </p:pic>
      <p:sp>
        <p:nvSpPr>
          <p:cNvPr id="10" name="Rektangel 10">
            <a:extLst>
              <a:ext uri="{FF2B5EF4-FFF2-40B4-BE49-F238E27FC236}">
                <a16:creationId xmlns:a16="http://schemas.microsoft.com/office/drawing/2014/main" id="{D0B1AD9E-8AFE-5D6C-C34A-C67B24F6E7A1}"/>
              </a:ext>
            </a:extLst>
          </p:cNvPr>
          <p:cNvSpPr/>
          <p:nvPr userDrawn="1"/>
        </p:nvSpPr>
        <p:spPr>
          <a:xfrm>
            <a:off x="0" y="5932714"/>
            <a:ext cx="6634480" cy="925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30E99EBE-0557-F1DD-EDA3-55B7199EC5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485" y="6001204"/>
            <a:ext cx="5475515" cy="78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9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83501-FEF8-C197-93ED-8885614D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8719"/>
            <a:ext cx="10515600" cy="100573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0A670-E785-C1F9-3744-39C2E44FF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09942"/>
            <a:ext cx="5157787" cy="35369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107F2A-9BF0-C3B2-3877-0B974B354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99125"/>
            <a:ext cx="5157787" cy="34307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CD4C3F-E66A-0266-9EA2-55F0EDEFE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09942"/>
            <a:ext cx="5183188" cy="35369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6DCE0E-E19E-972D-48F0-7732CAE80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99125"/>
            <a:ext cx="5183188" cy="34307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E20352-2B80-6D52-3BC8-FB45351F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91B1-501E-B440-80D1-493C99590D61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4D5339-1701-9649-9AAF-1E8965B3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9DD1B1-03BC-C1FF-75C2-D09B3C87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D4C-5A0A-1147-9101-BA270C6CEC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131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EF62D-F90A-C923-CCA8-F0D9B6850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DF65C5-62E8-BD3F-2A59-3F6FC19EC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91B1-501E-B440-80D1-493C99590D61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CC874-BF08-3457-DB0A-5EDB63147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BA817-9F8A-278C-3DBC-07CE5461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D4C-5A0A-1147-9101-BA270C6CEC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1054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F65520-32E6-A19A-EDE3-052994511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91B1-501E-B440-80D1-493C99590D61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4E6D1-33A3-3053-AD91-99424229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7C44A-4FC2-87AA-779D-89DF29CB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D4C-5A0A-1147-9101-BA270C6CEC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7441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C0ADC-52B7-23D9-29F8-1D68922E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038" y="798286"/>
            <a:ext cx="10531134" cy="980084"/>
          </a:xfrm>
        </p:spPr>
        <p:txBody>
          <a:bodyPr anchor="t" anchorCtr="0">
            <a:normAutofit/>
          </a:bodyPr>
          <a:lstStyle>
            <a:lvl1pPr>
              <a:defRPr sz="33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D06C5-1ED7-C02B-C682-06D1221FB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857"/>
            <a:ext cx="6096459" cy="404585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5E928-EDC7-34EA-DB43-A673C8A3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91B1-501E-B440-80D1-493C99590D61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ECEEE-EAA6-2590-250D-C385152D0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DA692-2F23-13A1-07B4-0B1EA8FAC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D4C-5A0A-1147-9101-BA270C6CEC80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95E173A-41E3-3749-A484-C69F8C01DC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2053" y="2051595"/>
            <a:ext cx="4008120" cy="400811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6907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3_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5C3C3-1ABD-25C2-685C-9AEB78AD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12800"/>
            <a:ext cx="4457926" cy="957943"/>
          </a:xfrm>
        </p:spPr>
        <p:txBody>
          <a:bodyPr anchor="t" anchorCtr="0">
            <a:normAutofit/>
          </a:bodyPr>
          <a:lstStyle>
            <a:lvl1pPr>
              <a:defRPr sz="33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8BFC93-2747-9C89-389E-CB9569607D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0EA67-E18D-378E-67E4-717BCE0B6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13857"/>
            <a:ext cx="4457926" cy="385513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130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5C3C3-1ABD-25C2-685C-9AEB78AD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240" y="812800"/>
            <a:ext cx="4457926" cy="957943"/>
          </a:xfrm>
        </p:spPr>
        <p:txBody>
          <a:bodyPr anchor="t" anchorCtr="0">
            <a:normAutofit/>
          </a:bodyPr>
          <a:lstStyle>
            <a:lvl1pPr>
              <a:defRPr sz="33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8BFC93-2747-9C89-389E-CB9569607D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0EA67-E18D-378E-67E4-717BCE0B6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2240" y="2013857"/>
            <a:ext cx="4457926" cy="38551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234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2843" y="1321908"/>
            <a:ext cx="5369560" cy="4525963"/>
          </a:xfrm>
        </p:spPr>
        <p:txBody>
          <a:bodyPr>
            <a:normAutofit/>
          </a:bodyPr>
          <a:lstStyle>
            <a:lvl1pPr marL="457178" indent="-457178">
              <a:buFont typeface="Arial" panose="020B0604020202020204" pitchFamily="34" charset="0"/>
              <a:buChar char="•"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</a:defRPr>
            </a:lvl1pPr>
            <a:lvl2pPr marL="990550" indent="-380981">
              <a:buFont typeface="Arial" panose="020B0604020202020204" pitchFamily="34" charset="0"/>
              <a:buChar char="•"/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</a:defRPr>
            </a:lvl2pPr>
            <a:lvl3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6016062" y="1321910"/>
            <a:ext cx="5492" cy="4525961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172763" y="1321908"/>
            <a:ext cx="5369560" cy="4525963"/>
          </a:xfrm>
        </p:spPr>
        <p:txBody>
          <a:bodyPr>
            <a:normAutofit/>
          </a:bodyPr>
          <a:lstStyle>
            <a:lvl1pPr marL="457178" indent="-457178">
              <a:buFont typeface="Arial" panose="020B0604020202020204" pitchFamily="34" charset="0"/>
              <a:buChar char="•"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</a:defRPr>
            </a:lvl1pPr>
            <a:lvl2pPr marL="990550" indent="-380981">
              <a:buFont typeface="Arial" panose="020B0604020202020204" pitchFamily="34" charset="0"/>
              <a:buChar char="•"/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</a:defRPr>
            </a:lvl2pPr>
            <a:lvl3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330202" y="6307668"/>
            <a:ext cx="11631140" cy="846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62843" y="274641"/>
            <a:ext cx="7895772" cy="798787"/>
          </a:xfrm>
        </p:spPr>
        <p:txBody>
          <a:bodyPr>
            <a:normAutofit/>
          </a:bodyPr>
          <a:lstStyle>
            <a:lvl1pPr algn="l">
              <a:defRPr sz="4267">
                <a:solidFill>
                  <a:schemeClr val="tx1">
                    <a:lumMod val="65000"/>
                    <a:lumOff val="35000"/>
                  </a:schemeClr>
                </a:solidFill>
                <a:latin typeface="TheSansOsF 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4309" y="274641"/>
            <a:ext cx="0" cy="798787"/>
          </a:xfrm>
          <a:prstGeom prst="line">
            <a:avLst/>
          </a:prstGeom>
          <a:ln w="38100">
            <a:solidFill>
              <a:srgbClr val="157E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11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43" y="274641"/>
            <a:ext cx="7895772" cy="798787"/>
          </a:xfrm>
        </p:spPr>
        <p:txBody>
          <a:bodyPr>
            <a:normAutofit/>
          </a:bodyPr>
          <a:lstStyle>
            <a:lvl1pPr algn="l">
              <a:defRPr sz="4267">
                <a:solidFill>
                  <a:schemeClr val="tx1">
                    <a:lumMod val="65000"/>
                    <a:lumOff val="35000"/>
                  </a:schemeClr>
                </a:solidFill>
                <a:latin typeface="TheSansOsF 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2845" y="1388781"/>
            <a:ext cx="7170057" cy="4525963"/>
          </a:xfrm>
        </p:spPr>
        <p:txBody>
          <a:bodyPr>
            <a:normAutofit/>
          </a:bodyPr>
          <a:lstStyle>
            <a:lvl1pPr marL="457178" indent="-457178">
              <a:buFont typeface="Arial" panose="020B0604020202020204" pitchFamily="34" charset="0"/>
              <a:buChar char="•"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</a:defRPr>
            </a:lvl1pPr>
            <a:lvl2pPr marL="990550" indent="-380981">
              <a:buFont typeface="Arial" panose="020B0604020202020204" pitchFamily="34" charset="0"/>
              <a:buChar char="•"/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</a:defRPr>
            </a:lvl2pPr>
            <a:lvl3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37864" y="274641"/>
            <a:ext cx="0" cy="798787"/>
          </a:xfrm>
          <a:prstGeom prst="line">
            <a:avLst/>
          </a:prstGeom>
          <a:ln w="38100">
            <a:solidFill>
              <a:srgbClr val="157E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330202" y="6307668"/>
            <a:ext cx="11631140" cy="846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6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tshållare för bild 34">
            <a:extLst>
              <a:ext uri="{FF2B5EF4-FFF2-40B4-BE49-F238E27FC236}">
                <a16:creationId xmlns:a16="http://schemas.microsoft.com/office/drawing/2014/main" id="{EA10837A-18D5-41DD-A066-A079A09D86A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420935" y="466999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sv-SE" noProof="1"/>
              <a:t>IKON</a:t>
            </a:r>
          </a:p>
        </p:txBody>
      </p:sp>
      <p:sp>
        <p:nvSpPr>
          <p:cNvPr id="41" name="Platshållare för text 39">
            <a:extLst>
              <a:ext uri="{FF2B5EF4-FFF2-40B4-BE49-F238E27FC236}">
                <a16:creationId xmlns:a16="http://schemas.microsoft.com/office/drawing/2014/main" id="{FD8132DE-D62C-4410-983C-9F458DCEF6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408126" y="930257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sv-SE" noProof="1"/>
              <a:t>Redigera format för bakgrundstext</a:t>
            </a:r>
          </a:p>
        </p:txBody>
      </p:sp>
      <p:sp>
        <p:nvSpPr>
          <p:cNvPr id="42" name="Platshållare för text 46">
            <a:extLst>
              <a:ext uri="{FF2B5EF4-FFF2-40B4-BE49-F238E27FC236}">
                <a16:creationId xmlns:a16="http://schemas.microsoft.com/office/drawing/2014/main" id="{DF68D5C6-4D23-4113-9FFA-AFAAB5A6DA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408126" y="527314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sv-SE" noProof="1"/>
              <a:t>Klicka om du vill redigera</a:t>
            </a:r>
          </a:p>
        </p:txBody>
      </p:sp>
      <p:sp>
        <p:nvSpPr>
          <p:cNvPr id="48" name="Platshållare för bild 34">
            <a:extLst>
              <a:ext uri="{FF2B5EF4-FFF2-40B4-BE49-F238E27FC236}">
                <a16:creationId xmlns:a16="http://schemas.microsoft.com/office/drawing/2014/main" id="{2B75D755-4972-4E8B-ACD5-FAE778A8627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458965" y="248445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sv-SE" noProof="1"/>
              <a:t>IKON</a:t>
            </a:r>
          </a:p>
        </p:txBody>
      </p:sp>
      <p:sp>
        <p:nvSpPr>
          <p:cNvPr id="49" name="Platshållare för text 39">
            <a:extLst>
              <a:ext uri="{FF2B5EF4-FFF2-40B4-BE49-F238E27FC236}">
                <a16:creationId xmlns:a16="http://schemas.microsoft.com/office/drawing/2014/main" id="{0EEE7EDE-175B-450F-B4D2-50D992E53C5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46156" y="294771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sv-SE" noProof="1"/>
              <a:t>Redigera format för bakgrundstext</a:t>
            </a:r>
          </a:p>
        </p:txBody>
      </p:sp>
      <p:sp>
        <p:nvSpPr>
          <p:cNvPr id="50" name="Platshållare för text 46">
            <a:extLst>
              <a:ext uri="{FF2B5EF4-FFF2-40B4-BE49-F238E27FC236}">
                <a16:creationId xmlns:a16="http://schemas.microsoft.com/office/drawing/2014/main" id="{91051322-19B5-41CA-BEAB-A8F1B8CA54E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46156" y="254476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sv-SE" noProof="1"/>
              <a:t>Klicka om du vill redigera</a:t>
            </a:r>
          </a:p>
        </p:txBody>
      </p:sp>
      <p:sp>
        <p:nvSpPr>
          <p:cNvPr id="51" name="Platshållare för bild 34">
            <a:extLst>
              <a:ext uri="{FF2B5EF4-FFF2-40B4-BE49-F238E27FC236}">
                <a16:creationId xmlns:a16="http://schemas.microsoft.com/office/drawing/2014/main" id="{966FF594-D5D5-4FD4-A245-AAF0D053095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30968" y="248445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sv-SE" noProof="1"/>
              <a:t>IKON</a:t>
            </a:r>
          </a:p>
        </p:txBody>
      </p:sp>
      <p:sp>
        <p:nvSpPr>
          <p:cNvPr id="55" name="Platshållare för text 39">
            <a:extLst>
              <a:ext uri="{FF2B5EF4-FFF2-40B4-BE49-F238E27FC236}">
                <a16:creationId xmlns:a16="http://schemas.microsoft.com/office/drawing/2014/main" id="{3A5DD9C2-78E8-4416-B2C1-F07A9E25832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18159" y="294771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sv-SE" noProof="1"/>
              <a:t>Redigera format för bakgrundstext</a:t>
            </a:r>
          </a:p>
        </p:txBody>
      </p:sp>
      <p:sp>
        <p:nvSpPr>
          <p:cNvPr id="56" name="Platshållare för text 46">
            <a:extLst>
              <a:ext uri="{FF2B5EF4-FFF2-40B4-BE49-F238E27FC236}">
                <a16:creationId xmlns:a16="http://schemas.microsoft.com/office/drawing/2014/main" id="{D8A4734F-8867-4923-806F-AE04360B22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18159" y="254476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sv-SE" noProof="1"/>
              <a:t>Klicka om du vill redigera</a:t>
            </a:r>
          </a:p>
        </p:txBody>
      </p:sp>
      <p:sp>
        <p:nvSpPr>
          <p:cNvPr id="57" name="Platshållare för bild 34">
            <a:extLst>
              <a:ext uri="{FF2B5EF4-FFF2-40B4-BE49-F238E27FC236}">
                <a16:creationId xmlns:a16="http://schemas.microsoft.com/office/drawing/2014/main" id="{B03F66BE-0084-45A8-85FC-1448DEA89D7E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586860" y="420178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sv-SE" noProof="1"/>
              <a:t>IKON</a:t>
            </a:r>
          </a:p>
        </p:txBody>
      </p:sp>
      <p:sp>
        <p:nvSpPr>
          <p:cNvPr id="58" name="Platshållare för text 39">
            <a:extLst>
              <a:ext uri="{FF2B5EF4-FFF2-40B4-BE49-F238E27FC236}">
                <a16:creationId xmlns:a16="http://schemas.microsoft.com/office/drawing/2014/main" id="{3F9DA6EE-3DE6-4493-AD6B-BEC7EE858CE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74051" y="466504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sv-SE" noProof="1"/>
              <a:t>Redigera format för bakgrundstext</a:t>
            </a:r>
          </a:p>
        </p:txBody>
      </p:sp>
      <p:sp>
        <p:nvSpPr>
          <p:cNvPr id="61" name="Platshållare för text 46">
            <a:extLst>
              <a:ext uri="{FF2B5EF4-FFF2-40B4-BE49-F238E27FC236}">
                <a16:creationId xmlns:a16="http://schemas.microsoft.com/office/drawing/2014/main" id="{DD5495C5-2CD2-4593-BC1F-CF0E7D3601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574051" y="426209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sv-SE" noProof="1"/>
              <a:t>Klicka om du vill redigera</a:t>
            </a:r>
          </a:p>
        </p:txBody>
      </p:sp>
      <p:sp>
        <p:nvSpPr>
          <p:cNvPr id="62" name="Platshållare för bild 34">
            <a:extLst>
              <a:ext uri="{FF2B5EF4-FFF2-40B4-BE49-F238E27FC236}">
                <a16:creationId xmlns:a16="http://schemas.microsoft.com/office/drawing/2014/main" id="{D2B54852-DC63-410D-BE2A-4D723492843F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818607" y="420178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sv-SE" noProof="1"/>
              <a:t>IKON</a:t>
            </a:r>
          </a:p>
        </p:txBody>
      </p:sp>
      <p:sp>
        <p:nvSpPr>
          <p:cNvPr id="63" name="Platshållare för text 39">
            <a:extLst>
              <a:ext uri="{FF2B5EF4-FFF2-40B4-BE49-F238E27FC236}">
                <a16:creationId xmlns:a16="http://schemas.microsoft.com/office/drawing/2014/main" id="{13567973-FE07-4747-9500-D565A3EF286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805798" y="466504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sv-SE" noProof="1"/>
              <a:t>Redigera format för bakgrundstext</a:t>
            </a:r>
          </a:p>
        </p:txBody>
      </p:sp>
      <p:sp>
        <p:nvSpPr>
          <p:cNvPr id="64" name="Platshållare för text 46">
            <a:extLst>
              <a:ext uri="{FF2B5EF4-FFF2-40B4-BE49-F238E27FC236}">
                <a16:creationId xmlns:a16="http://schemas.microsoft.com/office/drawing/2014/main" id="{FCE91BB7-DB4C-4F95-ADC1-2757AA68964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5798" y="426209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sv-SE" noProof="1"/>
              <a:t>Klicka om du vill redigera</a:t>
            </a:r>
          </a:p>
        </p:txBody>
      </p:sp>
      <p:sp>
        <p:nvSpPr>
          <p:cNvPr id="65" name="Platshållare för bild 34">
            <a:extLst>
              <a:ext uri="{FF2B5EF4-FFF2-40B4-BE49-F238E27FC236}">
                <a16:creationId xmlns:a16="http://schemas.microsoft.com/office/drawing/2014/main" id="{7082A562-BADD-429E-BB11-8A40EE253FC4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027987" y="5637179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sv-SE" noProof="1"/>
              <a:t>IKON</a:t>
            </a:r>
          </a:p>
        </p:txBody>
      </p:sp>
      <p:sp>
        <p:nvSpPr>
          <p:cNvPr id="66" name="Platshållare för text 39">
            <a:extLst>
              <a:ext uri="{FF2B5EF4-FFF2-40B4-BE49-F238E27FC236}">
                <a16:creationId xmlns:a16="http://schemas.microsoft.com/office/drawing/2014/main" id="{C8F3380A-C45C-44C2-BE84-98D3DADAEDA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15178" y="6100437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sv-SE" noProof="1"/>
              <a:t>Redigera format för bakgrundstext</a:t>
            </a:r>
          </a:p>
        </p:txBody>
      </p:sp>
      <p:sp>
        <p:nvSpPr>
          <p:cNvPr id="67" name="Platshållare för text 46">
            <a:extLst>
              <a:ext uri="{FF2B5EF4-FFF2-40B4-BE49-F238E27FC236}">
                <a16:creationId xmlns:a16="http://schemas.microsoft.com/office/drawing/2014/main" id="{67C61256-88BA-4ADF-A3CB-77D1B459CAE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15178" y="5697494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sv-SE" noProof="1"/>
              <a:t>Klicka om du vill redigera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91D5DA0-8F16-4F11-8B6E-A593133FA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098" y="457200"/>
            <a:ext cx="6096001" cy="601662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sv-SE" noProof="1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62770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72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28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200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logo (start och slu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2513582"/>
            <a:ext cx="6120000" cy="183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8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75A20-CCA3-EF89-629C-CF2B3154E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2363"/>
            <a:ext cx="1051197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EEB799-4524-03AF-D6D5-E24BD163B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1051197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70C53-0F5F-87A9-F64A-70CB86682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91B1-501E-B440-80D1-493C99590D61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01CA7-7AD6-43CD-84D5-7EB934D4B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0E67B-A63B-8491-F6FF-4ACF7550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D4C-5A0A-1147-9101-BA270C6CEC8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7560D42-3E53-E734-E3E5-FCCBADED01C9}"/>
              </a:ext>
            </a:extLst>
          </p:cNvPr>
          <p:cNvSpPr txBox="1">
            <a:spLocks/>
          </p:cNvSpPr>
          <p:nvPr userDrawn="1"/>
        </p:nvSpPr>
        <p:spPr>
          <a:xfrm>
            <a:off x="838200" y="62692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4591B1-501E-B440-80D1-493C99590D61}" type="datetimeFigureOut">
              <a:rPr lang="sv-SE" smtClean="0"/>
              <a:pPr/>
              <a:t>2023-12-12</a:t>
            </a:fld>
            <a:endParaRPr lang="sv-S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9BA9A1-0A0E-EBB7-ED6E-8236B9C7AC9A}"/>
              </a:ext>
            </a:extLst>
          </p:cNvPr>
          <p:cNvSpPr txBox="1">
            <a:spLocks/>
          </p:cNvSpPr>
          <p:nvPr userDrawn="1"/>
        </p:nvSpPr>
        <p:spPr>
          <a:xfrm>
            <a:off x="8610600" y="6269266"/>
            <a:ext cx="1614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201D4C-5A0A-1147-9101-BA270C6CEC8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2">
            <a:extLst>
              <a:ext uri="{FF2B5EF4-FFF2-40B4-BE49-F238E27FC236}">
                <a16:creationId xmlns:a16="http://schemas.microsoft.com/office/drawing/2014/main" id="{C4E2AEDA-050D-FB6B-8AE9-15261B6693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981" y="5936488"/>
            <a:ext cx="7745817" cy="921511"/>
          </a:xfrm>
          <a:prstGeom prst="rect">
            <a:avLst/>
          </a:prstGeom>
        </p:spPr>
      </p:pic>
      <p:sp>
        <p:nvSpPr>
          <p:cNvPr id="10" name="Rektangel 10">
            <a:extLst>
              <a:ext uri="{FF2B5EF4-FFF2-40B4-BE49-F238E27FC236}">
                <a16:creationId xmlns:a16="http://schemas.microsoft.com/office/drawing/2014/main" id="{D0B1AD9E-8AFE-5D6C-C34A-C67B24F6E7A1}"/>
              </a:ext>
            </a:extLst>
          </p:cNvPr>
          <p:cNvSpPr/>
          <p:nvPr userDrawn="1"/>
        </p:nvSpPr>
        <p:spPr>
          <a:xfrm>
            <a:off x="0" y="5932714"/>
            <a:ext cx="6634480" cy="925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30E99EBE-0557-F1DD-EDA3-55B7199EC5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485" y="6001204"/>
            <a:ext cx="5475515" cy="78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83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10085" y="1297231"/>
            <a:ext cx="5077929" cy="1300543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6" y="2663069"/>
            <a:ext cx="5045037" cy="579511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33" name="Platshållare för text 32"/>
          <p:cNvSpPr>
            <a:spLocks noGrp="1"/>
          </p:cNvSpPr>
          <p:nvPr>
            <p:ph type="body" sz="quarter" idx="14" hasCustomPrompt="1"/>
          </p:nvPr>
        </p:nvSpPr>
        <p:spPr>
          <a:xfrm>
            <a:off x="636588" y="5782315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35" name="Platshållare för text 34"/>
          <p:cNvSpPr>
            <a:spLocks noGrp="1"/>
          </p:cNvSpPr>
          <p:nvPr>
            <p:ph type="body" sz="quarter" idx="15" hasCustomPrompt="1"/>
          </p:nvPr>
        </p:nvSpPr>
        <p:spPr>
          <a:xfrm>
            <a:off x="636588" y="5975309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38" name="Platshållare för text 37"/>
          <p:cNvSpPr>
            <a:spLocks noGrp="1"/>
          </p:cNvSpPr>
          <p:nvPr>
            <p:ph type="body" sz="quarter" idx="16" hasCustomPrompt="1"/>
          </p:nvPr>
        </p:nvSpPr>
        <p:spPr>
          <a:xfrm>
            <a:off x="636588" y="6165901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Koncern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grpSp>
        <p:nvGrpSpPr>
          <p:cNvPr id="5" name="Grupp 4"/>
          <p:cNvGrpSpPr/>
          <p:nvPr userDrawn="1"/>
        </p:nvGrpSpPr>
        <p:grpSpPr bwMode="ltGray">
          <a:xfrm>
            <a:off x="6158738" y="1333077"/>
            <a:ext cx="5411661" cy="4991579"/>
            <a:chOff x="6158738" y="1334609"/>
            <a:chExt cx="5411661" cy="4991579"/>
          </a:xfrm>
        </p:grpSpPr>
        <p:pic>
          <p:nvPicPr>
            <p:cNvPr id="17" name="Bildobjekt 16"/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6158738" y="1334609"/>
              <a:ext cx="1548780" cy="1547656"/>
            </a:xfrm>
            <a:prstGeom prst="rect">
              <a:avLst/>
            </a:prstGeom>
          </p:spPr>
        </p:pic>
        <p:pic>
          <p:nvPicPr>
            <p:cNvPr id="19" name="Bildobjekt 18"/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8667750" y="1347945"/>
              <a:ext cx="2902649" cy="1978708"/>
            </a:xfrm>
            <a:prstGeom prst="rect">
              <a:avLst/>
            </a:prstGeom>
          </p:spPr>
        </p:pic>
        <p:pic>
          <p:nvPicPr>
            <p:cNvPr id="21" name="Bildobjekt 20"/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6380711" y="3500120"/>
              <a:ext cx="1222143" cy="2826068"/>
            </a:xfrm>
            <a:prstGeom prst="rect">
              <a:avLst/>
            </a:prstGeom>
          </p:spPr>
        </p:pic>
        <p:pic>
          <p:nvPicPr>
            <p:cNvPr id="23" name="Bildobjekt 22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0370121" y="3650615"/>
              <a:ext cx="1200278" cy="2675573"/>
            </a:xfrm>
            <a:prstGeom prst="rect">
              <a:avLst/>
            </a:prstGeom>
          </p:spPr>
        </p:pic>
        <p:pic>
          <p:nvPicPr>
            <p:cNvPr id="25" name="Bildobjekt 24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8075204" y="3710735"/>
              <a:ext cx="1941492" cy="2615453"/>
            </a:xfrm>
            <a:prstGeom prst="rect">
              <a:avLst/>
            </a:prstGeom>
          </p:spPr>
        </p:pic>
      </p:grpSp>
      <p:sp>
        <p:nvSpPr>
          <p:cNvPr id="16" name="Platshållare för text 30"/>
          <p:cNvSpPr>
            <a:spLocks noGrp="1"/>
          </p:cNvSpPr>
          <p:nvPr>
            <p:ph type="body" sz="quarter" idx="17" hasCustomPrompt="1"/>
          </p:nvPr>
        </p:nvSpPr>
        <p:spPr>
          <a:xfrm>
            <a:off x="1740281" y="403158"/>
            <a:ext cx="960389" cy="1384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sv-SE"/>
              <a:t>2018-XX-XX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4272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/>
          <p:cNvSpPr>
            <a:spLocks noGrp="1"/>
          </p:cNvSpPr>
          <p:nvPr>
            <p:ph type="ctrTitle" hasCustomPrompt="1"/>
          </p:nvPr>
        </p:nvSpPr>
        <p:spPr>
          <a:xfrm>
            <a:off x="610085" y="1297231"/>
            <a:ext cx="5077929" cy="1300543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6" y="2663069"/>
            <a:ext cx="5045037" cy="579511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9" name="Platshållare för text 32"/>
          <p:cNvSpPr>
            <a:spLocks noGrp="1"/>
          </p:cNvSpPr>
          <p:nvPr>
            <p:ph type="body" sz="quarter" idx="14" hasCustomPrompt="1"/>
          </p:nvPr>
        </p:nvSpPr>
        <p:spPr>
          <a:xfrm>
            <a:off x="636588" y="5772790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20" name="Platshållare för text 34"/>
          <p:cNvSpPr>
            <a:spLocks noGrp="1"/>
          </p:cNvSpPr>
          <p:nvPr>
            <p:ph type="body" sz="quarter" idx="15" hasCustomPrompt="1"/>
          </p:nvPr>
        </p:nvSpPr>
        <p:spPr>
          <a:xfrm>
            <a:off x="636588" y="5965784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21" name="Platshållare för text 37"/>
          <p:cNvSpPr>
            <a:spLocks noGrp="1"/>
          </p:cNvSpPr>
          <p:nvPr>
            <p:ph type="body" sz="quarter" idx="16" hasCustomPrompt="1"/>
          </p:nvPr>
        </p:nvSpPr>
        <p:spPr>
          <a:xfrm>
            <a:off x="636588" y="6156376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Koncern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grpSp>
        <p:nvGrpSpPr>
          <p:cNvPr id="28" name="Grupp 27"/>
          <p:cNvGrpSpPr/>
          <p:nvPr userDrawn="1"/>
        </p:nvGrpSpPr>
        <p:grpSpPr bwMode="ltGray">
          <a:xfrm>
            <a:off x="6152712" y="1244177"/>
            <a:ext cx="5283453" cy="5075155"/>
            <a:chOff x="6152712" y="1165432"/>
            <a:chExt cx="5283453" cy="5075155"/>
          </a:xfrm>
        </p:grpSpPr>
        <p:pic>
          <p:nvPicPr>
            <p:cNvPr id="9" name="Bildobjekt 8"/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7425691" y="1663314"/>
              <a:ext cx="4010474" cy="1092096"/>
            </a:xfrm>
            <a:prstGeom prst="rect">
              <a:avLst/>
            </a:prstGeom>
          </p:spPr>
        </p:pic>
        <p:pic>
          <p:nvPicPr>
            <p:cNvPr id="11" name="Bildobjekt 10"/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9606010" y="2828329"/>
              <a:ext cx="1827774" cy="2021801"/>
            </a:xfrm>
            <a:prstGeom prst="rect">
              <a:avLst/>
            </a:prstGeom>
          </p:spPr>
        </p:pic>
        <p:pic>
          <p:nvPicPr>
            <p:cNvPr id="15" name="Bildobjekt 14"/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6217920" y="5200848"/>
              <a:ext cx="1615702" cy="1027902"/>
            </a:xfrm>
            <a:prstGeom prst="rect">
              <a:avLst/>
            </a:prstGeom>
          </p:spPr>
        </p:pic>
        <p:pic>
          <p:nvPicPr>
            <p:cNvPr id="18" name="Bildobjekt 17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6158738" y="2843570"/>
              <a:ext cx="1866250" cy="2007066"/>
            </a:xfrm>
            <a:prstGeom prst="rect">
              <a:avLst/>
            </a:prstGeom>
          </p:spPr>
        </p:pic>
        <p:pic>
          <p:nvPicPr>
            <p:cNvPr id="22" name="Bildobjekt 21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8111490" y="4739808"/>
              <a:ext cx="3116580" cy="1500779"/>
            </a:xfrm>
            <a:prstGeom prst="rect">
              <a:avLst/>
            </a:prstGeom>
          </p:spPr>
        </p:pic>
        <p:pic>
          <p:nvPicPr>
            <p:cNvPr id="27" name="Bildobjekt 26"/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6152712" y="1165432"/>
              <a:ext cx="1697793" cy="857677"/>
            </a:xfrm>
            <a:prstGeom prst="rect">
              <a:avLst/>
            </a:prstGeom>
          </p:spPr>
        </p:pic>
      </p:grpSp>
      <p:sp>
        <p:nvSpPr>
          <p:cNvPr id="23" name="Platshållare för text 30"/>
          <p:cNvSpPr>
            <a:spLocks noGrp="1"/>
          </p:cNvSpPr>
          <p:nvPr>
            <p:ph type="body" sz="quarter" idx="17" hasCustomPrompt="1"/>
          </p:nvPr>
        </p:nvSpPr>
        <p:spPr>
          <a:xfrm>
            <a:off x="1740281" y="403158"/>
            <a:ext cx="960389" cy="1384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/>
              <a:t>2018-XX-XX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6999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/>
          <p:cNvSpPr>
            <a:spLocks noGrp="1"/>
          </p:cNvSpPr>
          <p:nvPr>
            <p:ph type="ctrTitle" hasCustomPrompt="1"/>
          </p:nvPr>
        </p:nvSpPr>
        <p:spPr>
          <a:xfrm>
            <a:off x="610085" y="1297231"/>
            <a:ext cx="5077929" cy="1300543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6" y="2663069"/>
            <a:ext cx="5045037" cy="579511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2" name="Platshållare för text 32"/>
          <p:cNvSpPr>
            <a:spLocks noGrp="1"/>
          </p:cNvSpPr>
          <p:nvPr>
            <p:ph type="body" sz="quarter" idx="14" hasCustomPrompt="1"/>
          </p:nvPr>
        </p:nvSpPr>
        <p:spPr>
          <a:xfrm>
            <a:off x="636588" y="5772790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13" name="Platshållare för text 34"/>
          <p:cNvSpPr>
            <a:spLocks noGrp="1"/>
          </p:cNvSpPr>
          <p:nvPr>
            <p:ph type="body" sz="quarter" idx="15" hasCustomPrompt="1"/>
          </p:nvPr>
        </p:nvSpPr>
        <p:spPr>
          <a:xfrm>
            <a:off x="636588" y="5965784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14" name="Platshållare för text 37"/>
          <p:cNvSpPr>
            <a:spLocks noGrp="1"/>
          </p:cNvSpPr>
          <p:nvPr>
            <p:ph type="body" sz="quarter" idx="16" hasCustomPrompt="1"/>
          </p:nvPr>
        </p:nvSpPr>
        <p:spPr>
          <a:xfrm>
            <a:off x="636588" y="6156376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Koncern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269784" y="1343033"/>
            <a:ext cx="5198428" cy="4977514"/>
          </a:xfrm>
          <a:prstGeom prst="rect">
            <a:avLst/>
          </a:prstGeom>
        </p:spPr>
      </p:pic>
      <p:sp>
        <p:nvSpPr>
          <p:cNvPr id="15" name="Platshållare för text 30"/>
          <p:cNvSpPr>
            <a:spLocks noGrp="1"/>
          </p:cNvSpPr>
          <p:nvPr>
            <p:ph type="body" sz="quarter" idx="17" hasCustomPrompt="1"/>
          </p:nvPr>
        </p:nvSpPr>
        <p:spPr>
          <a:xfrm>
            <a:off x="1740281" y="403158"/>
            <a:ext cx="960389" cy="1384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/>
              <a:t>2018-XX-XX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8541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610085" y="1297231"/>
            <a:ext cx="5077929" cy="1300543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6" y="2663069"/>
            <a:ext cx="5045037" cy="579511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text 32"/>
          <p:cNvSpPr>
            <a:spLocks noGrp="1"/>
          </p:cNvSpPr>
          <p:nvPr>
            <p:ph type="body" sz="quarter" idx="14" hasCustomPrompt="1"/>
          </p:nvPr>
        </p:nvSpPr>
        <p:spPr>
          <a:xfrm>
            <a:off x="636588" y="3281381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12" name="Platshållare för text 34"/>
          <p:cNvSpPr>
            <a:spLocks noGrp="1"/>
          </p:cNvSpPr>
          <p:nvPr>
            <p:ph type="body" sz="quarter" idx="15" hasCustomPrompt="1"/>
          </p:nvPr>
        </p:nvSpPr>
        <p:spPr>
          <a:xfrm>
            <a:off x="636588" y="3474375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13" name="Platshållare för text 37"/>
          <p:cNvSpPr>
            <a:spLocks noGrp="1"/>
          </p:cNvSpPr>
          <p:nvPr>
            <p:ph type="body" sz="quarter" idx="16" hasCustomPrompt="1"/>
          </p:nvPr>
        </p:nvSpPr>
        <p:spPr>
          <a:xfrm>
            <a:off x="636588" y="3664967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Koncern</a:t>
            </a:r>
          </a:p>
        </p:txBody>
      </p:sp>
      <p:sp>
        <p:nvSpPr>
          <p:cNvPr id="14" name="Platshållare för text 30"/>
          <p:cNvSpPr>
            <a:spLocks noGrp="1"/>
          </p:cNvSpPr>
          <p:nvPr>
            <p:ph type="body" sz="quarter" idx="17" hasCustomPrompt="1"/>
          </p:nvPr>
        </p:nvSpPr>
        <p:spPr>
          <a:xfrm>
            <a:off x="1740281" y="403158"/>
            <a:ext cx="960389" cy="1384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/>
              <a:t>2018-XX-XX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38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1">
    <p:bg>
      <p:bgPr>
        <a:solidFill>
          <a:srgbClr val="D0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10083" y="1297231"/>
            <a:ext cx="5077929" cy="1932316"/>
          </a:xfrm>
        </p:spPr>
        <p:txBody>
          <a:bodyPr anchor="t" anchorCtr="0"/>
          <a:lstStyle>
            <a:lvl1pPr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564630" y="1244177"/>
            <a:ext cx="4480912" cy="447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85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2">
    <p:bg>
      <p:bgPr>
        <a:solidFill>
          <a:srgbClr val="D0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10084" y="1297231"/>
            <a:ext cx="5077929" cy="1932316"/>
          </a:xfrm>
        </p:spPr>
        <p:txBody>
          <a:bodyPr anchor="t" anchorCtr="0"/>
          <a:lstStyle>
            <a:lvl1pPr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466840" y="1244177"/>
            <a:ext cx="4729176" cy="476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61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3">
    <p:bg>
      <p:bgPr>
        <a:solidFill>
          <a:srgbClr val="D0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522720" y="1244177"/>
            <a:ext cx="4505632" cy="4516342"/>
          </a:xfrm>
          <a:prstGeom prst="rect">
            <a:avLst/>
          </a:prstGeom>
        </p:spPr>
      </p:pic>
      <p:sp>
        <p:nvSpPr>
          <p:cNvPr id="6" name="Rubrik 6"/>
          <p:cNvSpPr>
            <a:spLocks noGrp="1"/>
          </p:cNvSpPr>
          <p:nvPr>
            <p:ph type="title" hasCustomPrompt="1"/>
          </p:nvPr>
        </p:nvSpPr>
        <p:spPr>
          <a:xfrm>
            <a:off x="610084" y="1297231"/>
            <a:ext cx="5077929" cy="1932316"/>
          </a:xfrm>
        </p:spPr>
        <p:txBody>
          <a:bodyPr anchor="t" anchorCtr="0"/>
          <a:lstStyle>
            <a:lvl1pPr>
              <a:lnSpc>
                <a:spcPts val="5000"/>
              </a:lnSpc>
              <a:defRPr sz="4500" b="0" spc="-1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438200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4">
    <p:bg>
      <p:bgPr>
        <a:solidFill>
          <a:srgbClr val="D0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972475" y="1244177"/>
            <a:ext cx="3606121" cy="4516342"/>
          </a:xfrm>
          <a:prstGeom prst="rect">
            <a:avLst/>
          </a:prstGeom>
        </p:spPr>
      </p:pic>
      <p:sp>
        <p:nvSpPr>
          <p:cNvPr id="6" name="Rubrik 6"/>
          <p:cNvSpPr>
            <a:spLocks noGrp="1"/>
          </p:cNvSpPr>
          <p:nvPr>
            <p:ph type="title" hasCustomPrompt="1"/>
          </p:nvPr>
        </p:nvSpPr>
        <p:spPr>
          <a:xfrm>
            <a:off x="610084" y="1297231"/>
            <a:ext cx="5077929" cy="1932316"/>
          </a:xfrm>
        </p:spPr>
        <p:txBody>
          <a:bodyPr anchor="t" anchorCtr="0"/>
          <a:lstStyle>
            <a:lvl1pPr>
              <a:lnSpc>
                <a:spcPts val="5000"/>
              </a:lnSpc>
              <a:defRPr sz="4500" b="0" spc="-1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Kapitelrubrik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8230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5">
    <p:bg>
      <p:bgPr>
        <a:solidFill>
          <a:srgbClr val="D0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546775" y="1244177"/>
            <a:ext cx="4457522" cy="4516342"/>
          </a:xfrm>
          <a:prstGeom prst="rect">
            <a:avLst/>
          </a:prstGeom>
        </p:spPr>
      </p:pic>
      <p:sp>
        <p:nvSpPr>
          <p:cNvPr id="6" name="Rubrik 6"/>
          <p:cNvSpPr>
            <a:spLocks noGrp="1"/>
          </p:cNvSpPr>
          <p:nvPr>
            <p:ph type="title" hasCustomPrompt="1"/>
          </p:nvPr>
        </p:nvSpPr>
        <p:spPr>
          <a:xfrm>
            <a:off x="610084" y="1297231"/>
            <a:ext cx="5077929" cy="1932316"/>
          </a:xfrm>
        </p:spPr>
        <p:txBody>
          <a:bodyPr anchor="t" anchorCtr="0"/>
          <a:lstStyle>
            <a:lvl1pPr>
              <a:lnSpc>
                <a:spcPts val="5000"/>
              </a:lnSpc>
              <a:defRPr sz="4500" b="0" spc="-1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Kapitelrubrik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9284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8" y="1386668"/>
            <a:ext cx="8722800" cy="601200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FBC7CC-2D48-41D3-8ACD-57F49752630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588" y="2122487"/>
            <a:ext cx="8721496" cy="418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827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DA5AD1E4-5459-7BAC-FF0F-1925C7E462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2183036 w 12192000"/>
              <a:gd name="connsiteY0" fmla="*/ 6855010 h 6858000"/>
              <a:gd name="connsiteX1" fmla="*/ 12192000 w 12192000"/>
              <a:gd name="connsiteY1" fmla="*/ 6855010 h 6858000"/>
              <a:gd name="connsiteX2" fmla="*/ 12192000 w 12192000"/>
              <a:gd name="connsiteY2" fmla="*/ 6858000 h 6858000"/>
              <a:gd name="connsiteX3" fmla="*/ 12183036 w 12192000"/>
              <a:gd name="connsiteY3" fmla="*/ 6858000 h 6858000"/>
              <a:gd name="connsiteX4" fmla="*/ 12183036 w 12192000"/>
              <a:gd name="connsiteY4" fmla="*/ 0 h 6858000"/>
              <a:gd name="connsiteX5" fmla="*/ 12183748 w 12192000"/>
              <a:gd name="connsiteY5" fmla="*/ 0 h 6858000"/>
              <a:gd name="connsiteX6" fmla="*/ 12183036 w 12192000"/>
              <a:gd name="connsiteY6" fmla="*/ 1291 h 6858000"/>
              <a:gd name="connsiteX7" fmla="*/ 0 w 12192000"/>
              <a:gd name="connsiteY7" fmla="*/ 0 h 6858000"/>
              <a:gd name="connsiteX8" fmla="*/ 12183036 w 12192000"/>
              <a:gd name="connsiteY8" fmla="*/ 0 h 6858000"/>
              <a:gd name="connsiteX9" fmla="*/ 8400175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12183036" y="6855010"/>
                </a:moveTo>
                <a:lnTo>
                  <a:pt x="12192000" y="6855010"/>
                </a:lnTo>
                <a:lnTo>
                  <a:pt x="12192000" y="6858000"/>
                </a:lnTo>
                <a:lnTo>
                  <a:pt x="12183036" y="6858000"/>
                </a:lnTo>
                <a:close/>
                <a:moveTo>
                  <a:pt x="12183036" y="0"/>
                </a:moveTo>
                <a:lnTo>
                  <a:pt x="12183748" y="0"/>
                </a:lnTo>
                <a:lnTo>
                  <a:pt x="12183036" y="1291"/>
                </a:lnTo>
                <a:close/>
                <a:moveTo>
                  <a:pt x="0" y="0"/>
                </a:moveTo>
                <a:lnTo>
                  <a:pt x="12183036" y="0"/>
                </a:lnTo>
                <a:lnTo>
                  <a:pt x="84001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51999" tIns="251999" rIns="251999" bIns="251999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653B963-FE22-5259-D6D3-0F871F2188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258573 w 12178869"/>
              <a:gd name="connsiteY0" fmla="*/ 4201446 h 6858000"/>
              <a:gd name="connsiteX1" fmla="*/ 6543097 w 12178869"/>
              <a:gd name="connsiteY1" fmla="*/ 4495309 h 6858000"/>
              <a:gd name="connsiteX2" fmla="*/ 6247401 w 12178869"/>
              <a:gd name="connsiteY2" fmla="*/ 4792892 h 6858000"/>
              <a:gd name="connsiteX3" fmla="*/ 5968836 w 12178869"/>
              <a:gd name="connsiteY3" fmla="*/ 4490845 h 6858000"/>
              <a:gd name="connsiteX4" fmla="*/ 6258573 w 12178869"/>
              <a:gd name="connsiteY4" fmla="*/ 4201446 h 6858000"/>
              <a:gd name="connsiteX5" fmla="*/ 7760890 w 12178869"/>
              <a:gd name="connsiteY5" fmla="*/ 4167968 h 6858000"/>
              <a:gd name="connsiteX6" fmla="*/ 7980614 w 12178869"/>
              <a:gd name="connsiteY6" fmla="*/ 4338334 h 6858000"/>
              <a:gd name="connsiteX7" fmla="*/ 7524035 w 12178869"/>
              <a:gd name="connsiteY7" fmla="*/ 4338334 h 6858000"/>
              <a:gd name="connsiteX8" fmla="*/ 7760890 w 12178869"/>
              <a:gd name="connsiteY8" fmla="*/ 4167968 h 6858000"/>
              <a:gd name="connsiteX9" fmla="*/ 4803926 w 12178869"/>
              <a:gd name="connsiteY9" fmla="*/ 4167968 h 6858000"/>
              <a:gd name="connsiteX10" fmla="*/ 5023649 w 12178869"/>
              <a:gd name="connsiteY10" fmla="*/ 4338334 h 6858000"/>
              <a:gd name="connsiteX11" fmla="*/ 4567072 w 12178869"/>
              <a:gd name="connsiteY11" fmla="*/ 4338334 h 6858000"/>
              <a:gd name="connsiteX12" fmla="*/ 4803926 w 12178869"/>
              <a:gd name="connsiteY12" fmla="*/ 4167968 h 6858000"/>
              <a:gd name="connsiteX13" fmla="*/ 2125527 w 12178869"/>
              <a:gd name="connsiteY13" fmla="*/ 3885264 h 6858000"/>
              <a:gd name="connsiteX14" fmla="*/ 2125527 w 12178869"/>
              <a:gd name="connsiteY14" fmla="*/ 3886008 h 6858000"/>
              <a:gd name="connsiteX15" fmla="*/ 2584340 w 12178869"/>
              <a:gd name="connsiteY15" fmla="*/ 5088242 h 6858000"/>
              <a:gd name="connsiteX16" fmla="*/ 2900147 w 12178869"/>
              <a:gd name="connsiteY16" fmla="*/ 5088242 h 6858000"/>
              <a:gd name="connsiteX17" fmla="*/ 3115402 w 12178869"/>
              <a:gd name="connsiteY17" fmla="*/ 4442488 h 6858000"/>
              <a:gd name="connsiteX18" fmla="*/ 3338850 w 12178869"/>
              <a:gd name="connsiteY18" fmla="*/ 5088242 h 6858000"/>
              <a:gd name="connsiteX19" fmla="*/ 3654657 w 12178869"/>
              <a:gd name="connsiteY19" fmla="*/ 5088242 h 6858000"/>
              <a:gd name="connsiteX20" fmla="*/ 4107512 w 12178869"/>
              <a:gd name="connsiteY20" fmla="*/ 3886008 h 6858000"/>
              <a:gd name="connsiteX21" fmla="*/ 3729140 w 12178869"/>
              <a:gd name="connsiteY21" fmla="*/ 3886008 h 6858000"/>
              <a:gd name="connsiteX22" fmla="*/ 3492285 w 12178869"/>
              <a:gd name="connsiteY22" fmla="*/ 4555569 h 6858000"/>
              <a:gd name="connsiteX23" fmla="*/ 3260643 w 12178869"/>
              <a:gd name="connsiteY23" fmla="*/ 3886008 h 6858000"/>
              <a:gd name="connsiteX24" fmla="*/ 2968671 w 12178869"/>
              <a:gd name="connsiteY24" fmla="*/ 3886008 h 6858000"/>
              <a:gd name="connsiteX25" fmla="*/ 2748202 w 12178869"/>
              <a:gd name="connsiteY25" fmla="*/ 4551106 h 6858000"/>
              <a:gd name="connsiteX26" fmla="*/ 2509112 w 12178869"/>
              <a:gd name="connsiteY26" fmla="*/ 3885264 h 6858000"/>
              <a:gd name="connsiteX27" fmla="*/ 7763869 w 12178869"/>
              <a:gd name="connsiteY27" fmla="*/ 3862945 h 6858000"/>
              <a:gd name="connsiteX28" fmla="*/ 7149387 w 12178869"/>
              <a:gd name="connsiteY28" fmla="*/ 4488613 h 6858000"/>
              <a:gd name="connsiteX29" fmla="*/ 7774297 w 12178869"/>
              <a:gd name="connsiteY29" fmla="*/ 5117257 h 6858000"/>
              <a:gd name="connsiteX30" fmla="*/ 8336642 w 12178869"/>
              <a:gd name="connsiteY30" fmla="*/ 4804052 h 6858000"/>
              <a:gd name="connsiteX31" fmla="*/ 8052118 w 12178869"/>
              <a:gd name="connsiteY31" fmla="*/ 4637404 h 6858000"/>
              <a:gd name="connsiteX32" fmla="*/ 7791428 w 12178869"/>
              <a:gd name="connsiteY32" fmla="*/ 4804052 h 6858000"/>
              <a:gd name="connsiteX33" fmla="*/ 7509139 w 12178869"/>
              <a:gd name="connsiteY33" fmla="*/ 4592767 h 6858000"/>
              <a:gd name="connsiteX34" fmla="*/ 8356007 w 12178869"/>
              <a:gd name="connsiteY34" fmla="*/ 4592767 h 6858000"/>
              <a:gd name="connsiteX35" fmla="*/ 8356007 w 12178869"/>
              <a:gd name="connsiteY35" fmla="*/ 4520604 h 6858000"/>
              <a:gd name="connsiteX36" fmla="*/ 7763869 w 12178869"/>
              <a:gd name="connsiteY36" fmla="*/ 3862945 h 6858000"/>
              <a:gd name="connsiteX37" fmla="*/ 4806905 w 12178869"/>
              <a:gd name="connsiteY37" fmla="*/ 3862945 h 6858000"/>
              <a:gd name="connsiteX38" fmla="*/ 4192423 w 12178869"/>
              <a:gd name="connsiteY38" fmla="*/ 4488613 h 6858000"/>
              <a:gd name="connsiteX39" fmla="*/ 4817332 w 12178869"/>
              <a:gd name="connsiteY39" fmla="*/ 5117257 h 6858000"/>
              <a:gd name="connsiteX40" fmla="*/ 5379678 w 12178869"/>
              <a:gd name="connsiteY40" fmla="*/ 4804052 h 6858000"/>
              <a:gd name="connsiteX41" fmla="*/ 5095153 w 12178869"/>
              <a:gd name="connsiteY41" fmla="*/ 4637404 h 6858000"/>
              <a:gd name="connsiteX42" fmla="*/ 4834464 w 12178869"/>
              <a:gd name="connsiteY42" fmla="*/ 4804052 h 6858000"/>
              <a:gd name="connsiteX43" fmla="*/ 4552174 w 12178869"/>
              <a:gd name="connsiteY43" fmla="*/ 4592767 h 6858000"/>
              <a:gd name="connsiteX44" fmla="*/ 5399043 w 12178869"/>
              <a:gd name="connsiteY44" fmla="*/ 4592767 h 6858000"/>
              <a:gd name="connsiteX45" fmla="*/ 5399043 w 12178869"/>
              <a:gd name="connsiteY45" fmla="*/ 4520604 h 6858000"/>
              <a:gd name="connsiteX46" fmla="*/ 4806905 w 12178869"/>
              <a:gd name="connsiteY46" fmla="*/ 3862945 h 6858000"/>
              <a:gd name="connsiteX47" fmla="*/ 6525221 w 12178869"/>
              <a:gd name="connsiteY47" fmla="*/ 3588425 h 6858000"/>
              <a:gd name="connsiteX48" fmla="*/ 6525221 w 12178869"/>
              <a:gd name="connsiteY48" fmla="*/ 3999834 h 6858000"/>
              <a:gd name="connsiteX49" fmla="*/ 6176642 w 12178869"/>
              <a:gd name="connsiteY49" fmla="*/ 3862945 h 6858000"/>
              <a:gd name="connsiteX50" fmla="*/ 5598657 w 12178869"/>
              <a:gd name="connsiteY50" fmla="*/ 4497541 h 6858000"/>
              <a:gd name="connsiteX51" fmla="*/ 6145359 w 12178869"/>
              <a:gd name="connsiteY51" fmla="*/ 5118001 h 6858000"/>
              <a:gd name="connsiteX52" fmla="*/ 6531181 w 12178869"/>
              <a:gd name="connsiteY52" fmla="*/ 4963258 h 6858000"/>
              <a:gd name="connsiteX53" fmla="*/ 6531181 w 12178869"/>
              <a:gd name="connsiteY53" fmla="*/ 5088242 h 6858000"/>
              <a:gd name="connsiteX54" fmla="*/ 6887952 w 12178869"/>
              <a:gd name="connsiteY54" fmla="*/ 5088242 h 6858000"/>
              <a:gd name="connsiteX55" fmla="*/ 6887952 w 12178869"/>
              <a:gd name="connsiteY55" fmla="*/ 5087499 h 6858000"/>
              <a:gd name="connsiteX56" fmla="*/ 6887952 w 12178869"/>
              <a:gd name="connsiteY56" fmla="*/ 3588425 h 6858000"/>
              <a:gd name="connsiteX57" fmla="*/ 1495403 w 12178869"/>
              <a:gd name="connsiteY57" fmla="*/ 3533372 h 6858000"/>
              <a:gd name="connsiteX58" fmla="*/ 979982 w 12178869"/>
              <a:gd name="connsiteY58" fmla="*/ 4010993 h 6858000"/>
              <a:gd name="connsiteX59" fmla="*/ 1274189 w 12178869"/>
              <a:gd name="connsiteY59" fmla="*/ 4443976 h 6858000"/>
              <a:gd name="connsiteX60" fmla="*/ 1497637 w 12178869"/>
              <a:gd name="connsiteY60" fmla="*/ 4533995 h 6858000"/>
              <a:gd name="connsiteX61" fmla="*/ 1654795 w 12178869"/>
              <a:gd name="connsiteY61" fmla="*/ 4680555 h 6858000"/>
              <a:gd name="connsiteX62" fmla="*/ 1437306 w 12178869"/>
              <a:gd name="connsiteY62" fmla="*/ 4798099 h 6858000"/>
              <a:gd name="connsiteX63" fmla="*/ 1084258 w 12178869"/>
              <a:gd name="connsiteY63" fmla="*/ 4653028 h 6858000"/>
              <a:gd name="connsiteX64" fmla="*/ 927099 w 12178869"/>
              <a:gd name="connsiteY64" fmla="*/ 4956562 h 6858000"/>
              <a:gd name="connsiteX65" fmla="*/ 1444754 w 12178869"/>
              <a:gd name="connsiteY65" fmla="*/ 5142552 h 6858000"/>
              <a:gd name="connsiteX66" fmla="*/ 2044341 w 12178869"/>
              <a:gd name="connsiteY66" fmla="*/ 4653028 h 6858000"/>
              <a:gd name="connsiteX67" fmla="*/ 1703210 w 12178869"/>
              <a:gd name="connsiteY67" fmla="*/ 4200702 h 6858000"/>
              <a:gd name="connsiteX68" fmla="*/ 1540837 w 12178869"/>
              <a:gd name="connsiteY68" fmla="*/ 4135978 h 6858000"/>
              <a:gd name="connsiteX69" fmla="*/ 1370272 w 12178869"/>
              <a:gd name="connsiteY69" fmla="*/ 3999090 h 6858000"/>
              <a:gd name="connsiteX70" fmla="*/ 1521472 w 12178869"/>
              <a:gd name="connsiteY70" fmla="*/ 3868153 h 6858000"/>
              <a:gd name="connsiteX71" fmla="*/ 1823126 w 12178869"/>
              <a:gd name="connsiteY71" fmla="*/ 3987930 h 6858000"/>
              <a:gd name="connsiteX72" fmla="*/ 1975816 w 12178869"/>
              <a:gd name="connsiteY72" fmla="*/ 3694067 h 6858000"/>
              <a:gd name="connsiteX73" fmla="*/ 1495403 w 12178869"/>
              <a:gd name="connsiteY73" fmla="*/ 3533372 h 6858000"/>
              <a:gd name="connsiteX74" fmla="*/ 9122540 w 12178869"/>
              <a:gd name="connsiteY74" fmla="*/ 2095684 h 6858000"/>
              <a:gd name="connsiteX75" fmla="*/ 9408154 w 12178869"/>
              <a:gd name="connsiteY75" fmla="*/ 2392907 h 6858000"/>
              <a:gd name="connsiteX76" fmla="*/ 9110639 w 12178869"/>
              <a:gd name="connsiteY76" fmla="*/ 2686416 h 6858000"/>
              <a:gd name="connsiteX77" fmla="*/ 8836926 w 12178869"/>
              <a:gd name="connsiteY77" fmla="*/ 2383248 h 6858000"/>
              <a:gd name="connsiteX78" fmla="*/ 9122540 w 12178869"/>
              <a:gd name="connsiteY78" fmla="*/ 2095684 h 6858000"/>
              <a:gd name="connsiteX79" fmla="*/ 9050392 w 12178869"/>
              <a:gd name="connsiteY79" fmla="*/ 1759821 h 6858000"/>
              <a:gd name="connsiteX80" fmla="*/ 8467265 w 12178869"/>
              <a:gd name="connsiteY80" fmla="*/ 2388449 h 6858000"/>
              <a:gd name="connsiteX81" fmla="*/ 9031054 w 12178869"/>
              <a:gd name="connsiteY81" fmla="*/ 3011876 h 6858000"/>
              <a:gd name="connsiteX82" fmla="*/ 9391047 w 12178869"/>
              <a:gd name="connsiteY82" fmla="*/ 2865493 h 6858000"/>
              <a:gd name="connsiteX83" fmla="*/ 9391047 w 12178869"/>
              <a:gd name="connsiteY83" fmla="*/ 2982896 h 6858000"/>
              <a:gd name="connsiteX84" fmla="*/ 9756989 w 12178869"/>
              <a:gd name="connsiteY84" fmla="*/ 2982896 h 6858000"/>
              <a:gd name="connsiteX85" fmla="*/ 9756989 w 12178869"/>
              <a:gd name="connsiteY85" fmla="*/ 1782856 h 6858000"/>
              <a:gd name="connsiteX86" fmla="*/ 9396997 w 12178869"/>
              <a:gd name="connsiteY86" fmla="*/ 1782856 h 6858000"/>
              <a:gd name="connsiteX87" fmla="*/ 9396997 w 12178869"/>
              <a:gd name="connsiteY87" fmla="*/ 1906204 h 6858000"/>
              <a:gd name="connsiteX88" fmla="*/ 9050392 w 12178869"/>
              <a:gd name="connsiteY88" fmla="*/ 1759821 h 6858000"/>
              <a:gd name="connsiteX89" fmla="*/ 8247104 w 12178869"/>
              <a:gd name="connsiteY89" fmla="*/ 1759821 h 6858000"/>
              <a:gd name="connsiteX90" fmla="*/ 7961490 w 12178869"/>
              <a:gd name="connsiteY90" fmla="*/ 1973079 h 6858000"/>
              <a:gd name="connsiteX91" fmla="*/ 7961490 w 12178869"/>
              <a:gd name="connsiteY91" fmla="*/ 1783599 h 6858000"/>
              <a:gd name="connsiteX92" fmla="*/ 7607448 w 12178869"/>
              <a:gd name="connsiteY92" fmla="*/ 1783599 h 6858000"/>
              <a:gd name="connsiteX93" fmla="*/ 7607448 w 12178869"/>
              <a:gd name="connsiteY93" fmla="*/ 2984382 h 6858000"/>
              <a:gd name="connsiteX94" fmla="*/ 7974878 w 12178869"/>
              <a:gd name="connsiteY94" fmla="*/ 2984382 h 6858000"/>
              <a:gd name="connsiteX95" fmla="*/ 7974878 w 12178869"/>
              <a:gd name="connsiteY95" fmla="*/ 2430803 h 6858000"/>
              <a:gd name="connsiteX96" fmla="*/ 8202477 w 12178869"/>
              <a:gd name="connsiteY96" fmla="*/ 2111288 h 6858000"/>
              <a:gd name="connsiteX97" fmla="*/ 8329664 w 12178869"/>
              <a:gd name="connsiteY97" fmla="*/ 2135066 h 6858000"/>
              <a:gd name="connsiteX98" fmla="*/ 8329664 w 12178869"/>
              <a:gd name="connsiteY98" fmla="*/ 1759821 h 6858000"/>
              <a:gd name="connsiteX99" fmla="*/ 8247104 w 12178869"/>
              <a:gd name="connsiteY99" fmla="*/ 1759821 h 6858000"/>
              <a:gd name="connsiteX100" fmla="*/ 6055911 w 12178869"/>
              <a:gd name="connsiteY100" fmla="*/ 1758335 h 6858000"/>
              <a:gd name="connsiteX101" fmla="*/ 5705588 w 12178869"/>
              <a:gd name="connsiteY101" fmla="*/ 1938155 h 6858000"/>
              <a:gd name="connsiteX102" fmla="*/ 5705588 w 12178869"/>
              <a:gd name="connsiteY102" fmla="*/ 1782856 h 6858000"/>
              <a:gd name="connsiteX103" fmla="*/ 5341877 w 12178869"/>
              <a:gd name="connsiteY103" fmla="*/ 1782856 h 6858000"/>
              <a:gd name="connsiteX104" fmla="*/ 5341877 w 12178869"/>
              <a:gd name="connsiteY104" fmla="*/ 2983639 h 6858000"/>
              <a:gd name="connsiteX105" fmla="*/ 5710051 w 12178869"/>
              <a:gd name="connsiteY105" fmla="*/ 2983639 h 6858000"/>
              <a:gd name="connsiteX106" fmla="*/ 5710051 w 12178869"/>
              <a:gd name="connsiteY106" fmla="*/ 2982896 h 6858000"/>
              <a:gd name="connsiteX107" fmla="*/ 5710051 w 12178869"/>
              <a:gd name="connsiteY107" fmla="*/ 2296310 h 6858000"/>
              <a:gd name="connsiteX108" fmla="*/ 5925005 w 12178869"/>
              <a:gd name="connsiteY108" fmla="*/ 2085281 h 6858000"/>
              <a:gd name="connsiteX109" fmla="*/ 6113183 w 12178869"/>
              <a:gd name="connsiteY109" fmla="*/ 2278476 h 6858000"/>
              <a:gd name="connsiteX110" fmla="*/ 6113183 w 12178869"/>
              <a:gd name="connsiteY110" fmla="*/ 2982153 h 6858000"/>
              <a:gd name="connsiteX111" fmla="*/ 6488794 w 12178869"/>
              <a:gd name="connsiteY111" fmla="*/ 2982153 h 6858000"/>
              <a:gd name="connsiteX112" fmla="*/ 6488794 w 12178869"/>
              <a:gd name="connsiteY112" fmla="*/ 2157358 h 6858000"/>
              <a:gd name="connsiteX113" fmla="*/ 6055911 w 12178869"/>
              <a:gd name="connsiteY113" fmla="*/ 1758335 h 6858000"/>
              <a:gd name="connsiteX114" fmla="*/ 4598091 w 12178869"/>
              <a:gd name="connsiteY114" fmla="*/ 1485633 h 6858000"/>
              <a:gd name="connsiteX115" fmla="*/ 4598091 w 12178869"/>
              <a:gd name="connsiteY115" fmla="*/ 2983639 h 6858000"/>
              <a:gd name="connsiteX116" fmla="*/ 4990067 w 12178869"/>
              <a:gd name="connsiteY116" fmla="*/ 2983639 h 6858000"/>
              <a:gd name="connsiteX117" fmla="*/ 4990067 w 12178869"/>
              <a:gd name="connsiteY117" fmla="*/ 2982896 h 6858000"/>
              <a:gd name="connsiteX118" fmla="*/ 4990067 w 12178869"/>
              <a:gd name="connsiteY118" fmla="*/ 1485633 h 6858000"/>
              <a:gd name="connsiteX119" fmla="*/ 7234068 w 12178869"/>
              <a:gd name="connsiteY119" fmla="*/ 1352625 h 6858000"/>
              <a:gd name="connsiteX120" fmla="*/ 6834655 w 12178869"/>
              <a:gd name="connsiteY120" fmla="*/ 1721925 h 6858000"/>
              <a:gd name="connsiteX121" fmla="*/ 6834655 w 12178869"/>
              <a:gd name="connsiteY121" fmla="*/ 1782856 h 6858000"/>
              <a:gd name="connsiteX122" fmla="*/ 6711186 w 12178869"/>
              <a:gd name="connsiteY122" fmla="*/ 1782856 h 6858000"/>
              <a:gd name="connsiteX123" fmla="*/ 6711186 w 12178869"/>
              <a:gd name="connsiteY123" fmla="*/ 2099399 h 6858000"/>
              <a:gd name="connsiteX124" fmla="*/ 6839117 w 12178869"/>
              <a:gd name="connsiteY124" fmla="*/ 2099399 h 6858000"/>
              <a:gd name="connsiteX125" fmla="*/ 6839117 w 12178869"/>
              <a:gd name="connsiteY125" fmla="*/ 2982896 h 6858000"/>
              <a:gd name="connsiteX126" fmla="*/ 7197622 w 12178869"/>
              <a:gd name="connsiteY126" fmla="*/ 2982896 h 6858000"/>
              <a:gd name="connsiteX127" fmla="*/ 7197622 w 12178869"/>
              <a:gd name="connsiteY127" fmla="*/ 2099399 h 6858000"/>
              <a:gd name="connsiteX128" fmla="*/ 7393238 w 12178869"/>
              <a:gd name="connsiteY128" fmla="*/ 2099399 h 6858000"/>
              <a:gd name="connsiteX129" fmla="*/ 7393238 w 12178869"/>
              <a:gd name="connsiteY129" fmla="*/ 1782856 h 6858000"/>
              <a:gd name="connsiteX130" fmla="*/ 7195391 w 12178869"/>
              <a:gd name="connsiteY130" fmla="*/ 1782856 h 6858000"/>
              <a:gd name="connsiteX131" fmla="*/ 7310678 w 12178869"/>
              <a:gd name="connsiteY131" fmla="*/ 1667682 h 6858000"/>
              <a:gd name="connsiteX132" fmla="*/ 7431915 w 12178869"/>
              <a:gd name="connsiteY132" fmla="*/ 1685515 h 6858000"/>
              <a:gd name="connsiteX133" fmla="*/ 7431915 w 12178869"/>
              <a:gd name="connsiteY133" fmla="*/ 1377889 h 6858000"/>
              <a:gd name="connsiteX134" fmla="*/ 7234068 w 12178869"/>
              <a:gd name="connsiteY134" fmla="*/ 1352625 h 6858000"/>
              <a:gd name="connsiteX135" fmla="*/ 0 w 12178869"/>
              <a:gd name="connsiteY135" fmla="*/ 0 h 6858000"/>
              <a:gd name="connsiteX136" fmla="*/ 12178869 w 12178869"/>
              <a:gd name="connsiteY136" fmla="*/ 0 h 6858000"/>
              <a:gd name="connsiteX137" fmla="*/ 9769689 w 12178869"/>
              <a:gd name="connsiteY137" fmla="*/ 4367635 h 6858000"/>
              <a:gd name="connsiteX138" fmla="*/ 9769689 w 12178869"/>
              <a:gd name="connsiteY138" fmla="*/ 4261706 h 6858000"/>
              <a:gd name="connsiteX139" fmla="*/ 9336944 w 12178869"/>
              <a:gd name="connsiteY139" fmla="*/ 3862202 h 6858000"/>
              <a:gd name="connsiteX140" fmla="*/ 8986130 w 12178869"/>
              <a:gd name="connsiteY140" fmla="*/ 4042239 h 6858000"/>
              <a:gd name="connsiteX141" fmla="*/ 8986130 w 12178869"/>
              <a:gd name="connsiteY141" fmla="*/ 3886008 h 6858000"/>
              <a:gd name="connsiteX142" fmla="*/ 8621910 w 12178869"/>
              <a:gd name="connsiteY142" fmla="*/ 3886008 h 6858000"/>
              <a:gd name="connsiteX143" fmla="*/ 8621910 w 12178869"/>
              <a:gd name="connsiteY143" fmla="*/ 5088242 h 6858000"/>
              <a:gd name="connsiteX144" fmla="*/ 8989854 w 12178869"/>
              <a:gd name="connsiteY144" fmla="*/ 5088242 h 6858000"/>
              <a:gd name="connsiteX145" fmla="*/ 8989854 w 12178869"/>
              <a:gd name="connsiteY145" fmla="*/ 5087499 h 6858000"/>
              <a:gd name="connsiteX146" fmla="*/ 8989854 w 12178869"/>
              <a:gd name="connsiteY146" fmla="*/ 4400082 h 6858000"/>
              <a:gd name="connsiteX147" fmla="*/ 9205110 w 12178869"/>
              <a:gd name="connsiteY147" fmla="*/ 4188799 h 6858000"/>
              <a:gd name="connsiteX148" fmla="*/ 9393551 w 12178869"/>
              <a:gd name="connsiteY148" fmla="*/ 4382971 h 6858000"/>
              <a:gd name="connsiteX149" fmla="*/ 9393551 w 12178869"/>
              <a:gd name="connsiteY149" fmla="*/ 5029558 h 6858000"/>
              <a:gd name="connsiteX150" fmla="*/ 9393551 w 12178869"/>
              <a:gd name="connsiteY150" fmla="*/ 5049541 h 6858000"/>
              <a:gd name="connsiteX151" fmla="*/ 8396008 w 12178869"/>
              <a:gd name="connsiteY151" fmla="*/ 6858000 h 6858000"/>
              <a:gd name="connsiteX152" fmla="*/ 0 w 12178869"/>
              <a:gd name="connsiteY15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2178869" h="6858000">
                <a:moveTo>
                  <a:pt x="6258573" y="4201446"/>
                </a:moveTo>
                <a:cubicBezTo>
                  <a:pt x="6429139" y="4201446"/>
                  <a:pt x="6543097" y="4326431"/>
                  <a:pt x="6543097" y="4495309"/>
                </a:cubicBezTo>
                <a:cubicBezTo>
                  <a:pt x="6543097" y="4661955"/>
                  <a:pt x="6437332" y="4792892"/>
                  <a:pt x="6247401" y="4792892"/>
                </a:cubicBezTo>
                <a:cubicBezTo>
                  <a:pt x="6080560" y="4792147"/>
                  <a:pt x="5968836" y="4656748"/>
                  <a:pt x="5968836" y="4490845"/>
                </a:cubicBezTo>
                <a:cubicBezTo>
                  <a:pt x="5968836" y="4338334"/>
                  <a:pt x="6074601" y="4201446"/>
                  <a:pt x="6258573" y="4201446"/>
                </a:cubicBezTo>
                <a:close/>
                <a:moveTo>
                  <a:pt x="7760890" y="4167968"/>
                </a:moveTo>
                <a:cubicBezTo>
                  <a:pt x="7874848" y="4167968"/>
                  <a:pt x="7937414" y="4223020"/>
                  <a:pt x="7980614" y="4338334"/>
                </a:cubicBezTo>
                <a:cubicBezTo>
                  <a:pt x="7939649" y="4338334"/>
                  <a:pt x="7524035" y="4338334"/>
                  <a:pt x="7524035" y="4338334"/>
                </a:cubicBezTo>
                <a:cubicBezTo>
                  <a:pt x="7568725" y="4226740"/>
                  <a:pt x="7637249" y="4167968"/>
                  <a:pt x="7760890" y="4167968"/>
                </a:cubicBezTo>
                <a:close/>
                <a:moveTo>
                  <a:pt x="4803926" y="4167968"/>
                </a:moveTo>
                <a:cubicBezTo>
                  <a:pt x="4917884" y="4167968"/>
                  <a:pt x="4980450" y="4223020"/>
                  <a:pt x="5023649" y="4338334"/>
                </a:cubicBezTo>
                <a:cubicBezTo>
                  <a:pt x="4982684" y="4338334"/>
                  <a:pt x="4567072" y="4338334"/>
                  <a:pt x="4567072" y="4338334"/>
                </a:cubicBezTo>
                <a:cubicBezTo>
                  <a:pt x="4611760" y="4226740"/>
                  <a:pt x="4681030" y="4167968"/>
                  <a:pt x="4803926" y="4167968"/>
                </a:cubicBezTo>
                <a:close/>
                <a:moveTo>
                  <a:pt x="2125527" y="3885264"/>
                </a:moveTo>
                <a:lnTo>
                  <a:pt x="2125527" y="3886008"/>
                </a:lnTo>
                <a:lnTo>
                  <a:pt x="2584340" y="5088242"/>
                </a:lnTo>
                <a:lnTo>
                  <a:pt x="2900147" y="5088242"/>
                </a:lnTo>
                <a:lnTo>
                  <a:pt x="3115402" y="4442488"/>
                </a:lnTo>
                <a:lnTo>
                  <a:pt x="3338850" y="5088242"/>
                </a:lnTo>
                <a:lnTo>
                  <a:pt x="3654657" y="5088242"/>
                </a:lnTo>
                <a:lnTo>
                  <a:pt x="4107512" y="3886008"/>
                </a:lnTo>
                <a:lnTo>
                  <a:pt x="3729140" y="3886008"/>
                </a:lnTo>
                <a:lnTo>
                  <a:pt x="3492285" y="4555569"/>
                </a:lnTo>
                <a:lnTo>
                  <a:pt x="3260643" y="3886008"/>
                </a:lnTo>
                <a:lnTo>
                  <a:pt x="2968671" y="3886008"/>
                </a:lnTo>
                <a:lnTo>
                  <a:pt x="2748202" y="4551106"/>
                </a:lnTo>
                <a:lnTo>
                  <a:pt x="2509112" y="3885264"/>
                </a:lnTo>
                <a:close/>
                <a:moveTo>
                  <a:pt x="7763869" y="3862945"/>
                </a:moveTo>
                <a:cubicBezTo>
                  <a:pt x="7410076" y="3862202"/>
                  <a:pt x="7149387" y="4124818"/>
                  <a:pt x="7149387" y="4488613"/>
                </a:cubicBezTo>
                <a:cubicBezTo>
                  <a:pt x="7149387" y="4891838"/>
                  <a:pt x="7404118" y="5117257"/>
                  <a:pt x="7774297" y="5117257"/>
                </a:cubicBezTo>
                <a:cubicBezTo>
                  <a:pt x="8026793" y="5117257"/>
                  <a:pt x="8230876" y="4992272"/>
                  <a:pt x="8336642" y="4804052"/>
                </a:cubicBezTo>
                <a:cubicBezTo>
                  <a:pt x="8270352" y="4763134"/>
                  <a:pt x="8052118" y="4637404"/>
                  <a:pt x="8052118" y="4637404"/>
                </a:cubicBezTo>
                <a:cubicBezTo>
                  <a:pt x="7989552" y="4719984"/>
                  <a:pt x="7911345" y="4804052"/>
                  <a:pt x="7791428" y="4804052"/>
                </a:cubicBezTo>
                <a:cubicBezTo>
                  <a:pt x="7654380" y="4804052"/>
                  <a:pt x="7540421" y="4735607"/>
                  <a:pt x="7509139" y="4592767"/>
                </a:cubicBezTo>
                <a:cubicBezTo>
                  <a:pt x="7536697" y="4592767"/>
                  <a:pt x="8356007" y="4592767"/>
                  <a:pt x="8356007" y="4592767"/>
                </a:cubicBezTo>
                <a:cubicBezTo>
                  <a:pt x="8358242" y="4565241"/>
                  <a:pt x="8356007" y="4549618"/>
                  <a:pt x="8356007" y="4520604"/>
                </a:cubicBezTo>
                <a:cubicBezTo>
                  <a:pt x="8356007" y="4092084"/>
                  <a:pt x="8110959" y="3862945"/>
                  <a:pt x="7763869" y="3862945"/>
                </a:cubicBezTo>
                <a:close/>
                <a:moveTo>
                  <a:pt x="4806905" y="3862945"/>
                </a:moveTo>
                <a:cubicBezTo>
                  <a:pt x="4453113" y="3862202"/>
                  <a:pt x="4192423" y="4124818"/>
                  <a:pt x="4192423" y="4488613"/>
                </a:cubicBezTo>
                <a:cubicBezTo>
                  <a:pt x="4192423" y="4891838"/>
                  <a:pt x="4447153" y="5117257"/>
                  <a:pt x="4817332" y="5117257"/>
                </a:cubicBezTo>
                <a:cubicBezTo>
                  <a:pt x="5069829" y="5117257"/>
                  <a:pt x="5273912" y="4992272"/>
                  <a:pt x="5379678" y="4804052"/>
                </a:cubicBezTo>
                <a:cubicBezTo>
                  <a:pt x="5313388" y="4763134"/>
                  <a:pt x="5095153" y="4637404"/>
                  <a:pt x="5095153" y="4637404"/>
                </a:cubicBezTo>
                <a:cubicBezTo>
                  <a:pt x="5032588" y="4719984"/>
                  <a:pt x="4954381" y="4804052"/>
                  <a:pt x="4834464" y="4804052"/>
                </a:cubicBezTo>
                <a:cubicBezTo>
                  <a:pt x="4697415" y="4804052"/>
                  <a:pt x="4583457" y="4735607"/>
                  <a:pt x="4552174" y="4592767"/>
                </a:cubicBezTo>
                <a:cubicBezTo>
                  <a:pt x="4579733" y="4592767"/>
                  <a:pt x="5399043" y="4592767"/>
                  <a:pt x="5399043" y="4592767"/>
                </a:cubicBezTo>
                <a:cubicBezTo>
                  <a:pt x="5401277" y="4565241"/>
                  <a:pt x="5399043" y="4549618"/>
                  <a:pt x="5399043" y="4520604"/>
                </a:cubicBezTo>
                <a:cubicBezTo>
                  <a:pt x="5399043" y="4092084"/>
                  <a:pt x="5153995" y="3862945"/>
                  <a:pt x="4806905" y="3862945"/>
                </a:cubicBezTo>
                <a:close/>
                <a:moveTo>
                  <a:pt x="6525221" y="3588425"/>
                </a:moveTo>
                <a:lnTo>
                  <a:pt x="6525221" y="3999834"/>
                </a:lnTo>
                <a:cubicBezTo>
                  <a:pt x="6525221" y="3999834"/>
                  <a:pt x="6385939" y="3862945"/>
                  <a:pt x="6176642" y="3862945"/>
                </a:cubicBezTo>
                <a:cubicBezTo>
                  <a:pt x="5822105" y="3862945"/>
                  <a:pt x="5598657" y="4170199"/>
                  <a:pt x="5598657" y="4497541"/>
                </a:cubicBezTo>
                <a:cubicBezTo>
                  <a:pt x="5598657" y="4832321"/>
                  <a:pt x="5806463" y="5118001"/>
                  <a:pt x="6145359" y="5118001"/>
                </a:cubicBezTo>
                <a:cubicBezTo>
                  <a:pt x="6304008" y="5118001"/>
                  <a:pt x="6419456" y="5072620"/>
                  <a:pt x="6531181" y="4963258"/>
                </a:cubicBezTo>
                <a:lnTo>
                  <a:pt x="6531181" y="5088242"/>
                </a:lnTo>
                <a:lnTo>
                  <a:pt x="6887952" y="5088242"/>
                </a:lnTo>
                <a:lnTo>
                  <a:pt x="6887952" y="5087499"/>
                </a:lnTo>
                <a:lnTo>
                  <a:pt x="6887952" y="3588425"/>
                </a:lnTo>
                <a:close/>
                <a:moveTo>
                  <a:pt x="1495403" y="3533372"/>
                </a:moveTo>
                <a:cubicBezTo>
                  <a:pt x="1229500" y="3533372"/>
                  <a:pt x="979982" y="3711178"/>
                  <a:pt x="979982" y="4010993"/>
                </a:cubicBezTo>
                <a:cubicBezTo>
                  <a:pt x="979982" y="4222276"/>
                  <a:pt x="1083513" y="4357677"/>
                  <a:pt x="1274189" y="4443976"/>
                </a:cubicBezTo>
                <a:cubicBezTo>
                  <a:pt x="1338989" y="4472991"/>
                  <a:pt x="1450713" y="4516140"/>
                  <a:pt x="1497637" y="4533995"/>
                </a:cubicBezTo>
                <a:cubicBezTo>
                  <a:pt x="1644368" y="4589047"/>
                  <a:pt x="1654795" y="4618062"/>
                  <a:pt x="1654795" y="4680555"/>
                </a:cubicBezTo>
                <a:cubicBezTo>
                  <a:pt x="1654795" y="4760901"/>
                  <a:pt x="1546796" y="4798099"/>
                  <a:pt x="1437306" y="4798099"/>
                </a:cubicBezTo>
                <a:cubicBezTo>
                  <a:pt x="1294299" y="4798099"/>
                  <a:pt x="1157251" y="4717752"/>
                  <a:pt x="1084258" y="4653028"/>
                </a:cubicBezTo>
                <a:cubicBezTo>
                  <a:pt x="1050740" y="4709569"/>
                  <a:pt x="927099" y="4956562"/>
                  <a:pt x="927099" y="4956562"/>
                </a:cubicBezTo>
                <a:cubicBezTo>
                  <a:pt x="1084258" y="5054765"/>
                  <a:pt x="1232479" y="5142552"/>
                  <a:pt x="1444754" y="5142552"/>
                </a:cubicBezTo>
                <a:cubicBezTo>
                  <a:pt x="1746410" y="5142552"/>
                  <a:pt x="2044341" y="4974417"/>
                  <a:pt x="2044341" y="4653028"/>
                </a:cubicBezTo>
                <a:cubicBezTo>
                  <a:pt x="2044341" y="4427609"/>
                  <a:pt x="1928892" y="4290721"/>
                  <a:pt x="1703210" y="4200702"/>
                </a:cubicBezTo>
                <a:cubicBezTo>
                  <a:pt x="1663733" y="4185079"/>
                  <a:pt x="1587761" y="4153833"/>
                  <a:pt x="1540837" y="4135978"/>
                </a:cubicBezTo>
                <a:cubicBezTo>
                  <a:pt x="1462630" y="4106963"/>
                  <a:pt x="1370272" y="4079437"/>
                  <a:pt x="1370272" y="3999090"/>
                </a:cubicBezTo>
                <a:cubicBezTo>
                  <a:pt x="1370272" y="3920974"/>
                  <a:pt x="1425389" y="3868153"/>
                  <a:pt x="1521472" y="3868153"/>
                </a:cubicBezTo>
                <a:cubicBezTo>
                  <a:pt x="1666713" y="3868153"/>
                  <a:pt x="1823126" y="3987930"/>
                  <a:pt x="1823126" y="3987930"/>
                </a:cubicBezTo>
                <a:lnTo>
                  <a:pt x="1975816" y="3694067"/>
                </a:lnTo>
                <a:cubicBezTo>
                  <a:pt x="1867816" y="3623391"/>
                  <a:pt x="1689803" y="3533372"/>
                  <a:pt x="1495403" y="3533372"/>
                </a:cubicBezTo>
                <a:close/>
                <a:moveTo>
                  <a:pt x="9122540" y="2095684"/>
                </a:moveTo>
                <a:cubicBezTo>
                  <a:pt x="9283198" y="2095684"/>
                  <a:pt x="9408154" y="2216802"/>
                  <a:pt x="9408154" y="2392907"/>
                </a:cubicBezTo>
                <a:cubicBezTo>
                  <a:pt x="9408154" y="2566783"/>
                  <a:pt x="9272785" y="2686416"/>
                  <a:pt x="9110639" y="2686416"/>
                </a:cubicBezTo>
                <a:cubicBezTo>
                  <a:pt x="8942544" y="2686416"/>
                  <a:pt x="8836926" y="2549693"/>
                  <a:pt x="8836926" y="2383248"/>
                </a:cubicBezTo>
                <a:cubicBezTo>
                  <a:pt x="8836926" y="2224233"/>
                  <a:pt x="8948494" y="2095684"/>
                  <a:pt x="9122540" y="2095684"/>
                </a:cubicBezTo>
                <a:close/>
                <a:moveTo>
                  <a:pt x="9050392" y="1759821"/>
                </a:moveTo>
                <a:cubicBezTo>
                  <a:pt x="8715689" y="1759078"/>
                  <a:pt x="8467265" y="2054073"/>
                  <a:pt x="8467265" y="2388449"/>
                </a:cubicBezTo>
                <a:cubicBezTo>
                  <a:pt x="8467265" y="2773354"/>
                  <a:pt x="8696351" y="3011876"/>
                  <a:pt x="9031054" y="3011876"/>
                </a:cubicBezTo>
                <a:cubicBezTo>
                  <a:pt x="9260140" y="3011876"/>
                  <a:pt x="9391047" y="2865493"/>
                  <a:pt x="9391047" y="2865493"/>
                </a:cubicBezTo>
                <a:lnTo>
                  <a:pt x="9391047" y="2982896"/>
                </a:lnTo>
                <a:lnTo>
                  <a:pt x="9756989" y="2982896"/>
                </a:lnTo>
                <a:lnTo>
                  <a:pt x="9756989" y="1782856"/>
                </a:lnTo>
                <a:lnTo>
                  <a:pt x="9396997" y="1782856"/>
                </a:lnTo>
                <a:lnTo>
                  <a:pt x="9396997" y="1906204"/>
                </a:lnTo>
                <a:cubicBezTo>
                  <a:pt x="9289148" y="1808120"/>
                  <a:pt x="9197662" y="1759821"/>
                  <a:pt x="9050392" y="1759821"/>
                </a:cubicBezTo>
                <a:close/>
                <a:moveTo>
                  <a:pt x="8247104" y="1759821"/>
                </a:moveTo>
                <a:cubicBezTo>
                  <a:pt x="8102066" y="1759821"/>
                  <a:pt x="7990498" y="1883169"/>
                  <a:pt x="7961490" y="1973079"/>
                </a:cubicBezTo>
                <a:cubicBezTo>
                  <a:pt x="7961490" y="1896544"/>
                  <a:pt x="7961490" y="1783599"/>
                  <a:pt x="7961490" y="1783599"/>
                </a:cubicBezTo>
                <a:lnTo>
                  <a:pt x="7607448" y="1783599"/>
                </a:lnTo>
                <a:lnTo>
                  <a:pt x="7607448" y="2984382"/>
                </a:lnTo>
                <a:lnTo>
                  <a:pt x="7974878" y="2984382"/>
                </a:lnTo>
                <a:cubicBezTo>
                  <a:pt x="7974878" y="2984382"/>
                  <a:pt x="7974878" y="2658180"/>
                  <a:pt x="7974878" y="2430803"/>
                </a:cubicBezTo>
                <a:cubicBezTo>
                  <a:pt x="7974878" y="2197483"/>
                  <a:pt x="8061158" y="2111288"/>
                  <a:pt x="8202477" y="2111288"/>
                </a:cubicBezTo>
                <a:cubicBezTo>
                  <a:pt x="8285037" y="2111288"/>
                  <a:pt x="8329664" y="2135066"/>
                  <a:pt x="8329664" y="2135066"/>
                </a:cubicBezTo>
                <a:cubicBezTo>
                  <a:pt x="8329664" y="2025836"/>
                  <a:pt x="8329664" y="1884655"/>
                  <a:pt x="8329664" y="1759821"/>
                </a:cubicBezTo>
                <a:cubicBezTo>
                  <a:pt x="8296194" y="1759821"/>
                  <a:pt x="8270905" y="1759821"/>
                  <a:pt x="8247104" y="1759821"/>
                </a:cubicBezTo>
                <a:close/>
                <a:moveTo>
                  <a:pt x="6055911" y="1758335"/>
                </a:moveTo>
                <a:cubicBezTo>
                  <a:pt x="5820876" y="1758335"/>
                  <a:pt x="5705588" y="1938155"/>
                  <a:pt x="5705588" y="1938155"/>
                </a:cubicBezTo>
                <a:lnTo>
                  <a:pt x="5705588" y="1782856"/>
                </a:lnTo>
                <a:lnTo>
                  <a:pt x="5341877" y="1782856"/>
                </a:lnTo>
                <a:lnTo>
                  <a:pt x="5341877" y="2983639"/>
                </a:lnTo>
                <a:lnTo>
                  <a:pt x="5710051" y="2983639"/>
                </a:lnTo>
                <a:lnTo>
                  <a:pt x="5710051" y="2982896"/>
                </a:lnTo>
                <a:cubicBezTo>
                  <a:pt x="5710051" y="2982896"/>
                  <a:pt x="5710051" y="2523686"/>
                  <a:pt x="5710051" y="2296310"/>
                </a:cubicBezTo>
                <a:cubicBezTo>
                  <a:pt x="5710051" y="2181136"/>
                  <a:pt x="5808231" y="2085281"/>
                  <a:pt x="5925005" y="2085281"/>
                </a:cubicBezTo>
                <a:cubicBezTo>
                  <a:pt x="6085663" y="2085281"/>
                  <a:pt x="6113183" y="2178906"/>
                  <a:pt x="6113183" y="2278476"/>
                </a:cubicBezTo>
                <a:cubicBezTo>
                  <a:pt x="6113183" y="2360956"/>
                  <a:pt x="6113183" y="2982153"/>
                  <a:pt x="6113183" y="2982153"/>
                </a:cubicBezTo>
                <a:lnTo>
                  <a:pt x="6488794" y="2982153"/>
                </a:lnTo>
                <a:cubicBezTo>
                  <a:pt x="6488794" y="2698305"/>
                  <a:pt x="6488794" y="2440463"/>
                  <a:pt x="6488794" y="2157358"/>
                </a:cubicBezTo>
                <a:cubicBezTo>
                  <a:pt x="6488794" y="1930725"/>
                  <a:pt x="6295410" y="1758335"/>
                  <a:pt x="6055911" y="1758335"/>
                </a:cubicBezTo>
                <a:close/>
                <a:moveTo>
                  <a:pt x="4598091" y="1485633"/>
                </a:moveTo>
                <a:lnTo>
                  <a:pt x="4598091" y="2983639"/>
                </a:lnTo>
                <a:lnTo>
                  <a:pt x="4990067" y="2983639"/>
                </a:lnTo>
                <a:lnTo>
                  <a:pt x="4990067" y="2982896"/>
                </a:lnTo>
                <a:lnTo>
                  <a:pt x="4990067" y="1485633"/>
                </a:lnTo>
                <a:close/>
                <a:moveTo>
                  <a:pt x="7234068" y="1352625"/>
                </a:moveTo>
                <a:cubicBezTo>
                  <a:pt x="7002750" y="1352625"/>
                  <a:pt x="6834655" y="1455910"/>
                  <a:pt x="6834655" y="1721925"/>
                </a:cubicBezTo>
                <a:cubicBezTo>
                  <a:pt x="6834655" y="1745703"/>
                  <a:pt x="6834655" y="1782856"/>
                  <a:pt x="6834655" y="1782856"/>
                </a:cubicBezTo>
                <a:lnTo>
                  <a:pt x="6711186" y="1782856"/>
                </a:lnTo>
                <a:lnTo>
                  <a:pt x="6711186" y="2099399"/>
                </a:lnTo>
                <a:lnTo>
                  <a:pt x="6839117" y="2099399"/>
                </a:lnTo>
                <a:lnTo>
                  <a:pt x="6839117" y="2982896"/>
                </a:lnTo>
                <a:lnTo>
                  <a:pt x="7197622" y="2982896"/>
                </a:lnTo>
                <a:lnTo>
                  <a:pt x="7197622" y="2099399"/>
                </a:lnTo>
                <a:lnTo>
                  <a:pt x="7393238" y="2099399"/>
                </a:lnTo>
                <a:lnTo>
                  <a:pt x="7393238" y="1782856"/>
                </a:lnTo>
                <a:lnTo>
                  <a:pt x="7195391" y="1782856"/>
                </a:lnTo>
                <a:cubicBezTo>
                  <a:pt x="7195391" y="1692946"/>
                  <a:pt x="7226630" y="1667682"/>
                  <a:pt x="7310678" y="1667682"/>
                </a:cubicBezTo>
                <a:cubicBezTo>
                  <a:pt x="7355305" y="1667682"/>
                  <a:pt x="7431915" y="1685515"/>
                  <a:pt x="7431915" y="1685515"/>
                </a:cubicBezTo>
                <a:lnTo>
                  <a:pt x="7431915" y="1377889"/>
                </a:lnTo>
                <a:cubicBezTo>
                  <a:pt x="7357536" y="1360056"/>
                  <a:pt x="7279439" y="1352625"/>
                  <a:pt x="7234068" y="1352625"/>
                </a:cubicBezTo>
                <a:close/>
                <a:moveTo>
                  <a:pt x="0" y="0"/>
                </a:moveTo>
                <a:lnTo>
                  <a:pt x="12178869" y="0"/>
                </a:lnTo>
                <a:lnTo>
                  <a:pt x="9769689" y="4367635"/>
                </a:lnTo>
                <a:lnTo>
                  <a:pt x="9769689" y="4261706"/>
                </a:lnTo>
                <a:cubicBezTo>
                  <a:pt x="9769689" y="4034800"/>
                  <a:pt x="9576034" y="3862202"/>
                  <a:pt x="9336944" y="3862202"/>
                </a:cubicBezTo>
                <a:cubicBezTo>
                  <a:pt x="9101579" y="3862202"/>
                  <a:pt x="8986130" y="4042239"/>
                  <a:pt x="8986130" y="4042239"/>
                </a:cubicBezTo>
                <a:lnTo>
                  <a:pt x="8986130" y="3886008"/>
                </a:lnTo>
                <a:lnTo>
                  <a:pt x="8621910" y="3886008"/>
                </a:lnTo>
                <a:lnTo>
                  <a:pt x="8621910" y="5088242"/>
                </a:lnTo>
                <a:lnTo>
                  <a:pt x="8989854" y="5088242"/>
                </a:lnTo>
                <a:lnTo>
                  <a:pt x="8989854" y="5087499"/>
                </a:lnTo>
                <a:cubicBezTo>
                  <a:pt x="8989854" y="5087499"/>
                  <a:pt x="8989854" y="4627733"/>
                  <a:pt x="8989854" y="4400082"/>
                </a:cubicBezTo>
                <a:cubicBezTo>
                  <a:pt x="8989854" y="4284769"/>
                  <a:pt x="9088172" y="4188799"/>
                  <a:pt x="9205110" y="4188799"/>
                </a:cubicBezTo>
                <a:cubicBezTo>
                  <a:pt x="9365993" y="4188799"/>
                  <a:pt x="9393551" y="4282537"/>
                  <a:pt x="9393551" y="4382971"/>
                </a:cubicBezTo>
                <a:cubicBezTo>
                  <a:pt x="9393551" y="4450067"/>
                  <a:pt x="9393551" y="4873231"/>
                  <a:pt x="9393551" y="5029558"/>
                </a:cubicBezTo>
                <a:lnTo>
                  <a:pt x="9393551" y="5049541"/>
                </a:lnTo>
                <a:lnTo>
                  <a:pt x="83960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69728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i punkt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8" y="1386668"/>
            <a:ext cx="8722801" cy="601200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3" hasCustomPrompt="1"/>
          </p:nvPr>
        </p:nvSpPr>
        <p:spPr>
          <a:xfrm>
            <a:off x="636588" y="2122488"/>
            <a:ext cx="8721496" cy="4186800"/>
          </a:xfrm>
        </p:spPr>
        <p:txBody>
          <a:bodyPr/>
          <a:lstStyle>
            <a:lvl1pPr marL="178875" indent="-178875">
              <a:tabLst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496375" indent="-178875">
              <a:tabLst/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marL="726563" indent="-178875">
              <a:tabLst/>
              <a:defRPr sz="2000">
                <a:solidFill>
                  <a:schemeClr val="bg2">
                    <a:lumMod val="10000"/>
                  </a:schemeClr>
                </a:solidFill>
              </a:defRPr>
            </a:lvl3pPr>
            <a:lvl4pPr marL="956750" indent="-178875">
              <a:tabLst/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150425" indent="-178875">
              <a:tabLst/>
              <a:defRPr sz="20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v-SE" dirty="0"/>
              <a:t>Text i punktform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7048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2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9" y="1386668"/>
            <a:ext cx="8722801" cy="601200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00F336D-DBFE-4C9A-82AE-717B5B00D81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6588" y="2122488"/>
            <a:ext cx="5051422" cy="418623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Text, Kolumn 1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C4C8446-BE78-41AE-8D3B-33560118257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11927" y="2122488"/>
            <a:ext cx="5051422" cy="41862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Text, Kolumn 2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4657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8" y="1386668"/>
            <a:ext cx="5050800" cy="601200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447795-8C25-49D7-BD81-3D0B302BA7E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6590" y="2122488"/>
            <a:ext cx="5051422" cy="41862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66485" y="1386669"/>
            <a:ext cx="5400000" cy="4922054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sz="1000" dirty="0"/>
              <a:t> Klicka på ikonen för att infoga bild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3439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ka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8" y="1386668"/>
            <a:ext cx="5050800" cy="601200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447795-8C25-49D7-BD81-3D0B302BA7E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6590" y="2122488"/>
            <a:ext cx="5051422" cy="41862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CF0B69C-1928-4742-9EF5-20AB25DF1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739" y="1013460"/>
            <a:ext cx="3338155" cy="52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45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 med svart tex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154740" y="477764"/>
            <a:ext cx="3700460" cy="396421"/>
          </a:xfrm>
        </p:spPr>
        <p:txBody>
          <a:bodyPr anchor="t" anchorCtr="0"/>
          <a:lstStyle>
            <a:lvl1pPr>
              <a:defRPr sz="12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ruta 5"/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bakgrundsbild – </a:t>
            </a:r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Högerklicka på tomt utrymme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Välj Formatera bakgrund/Fyllning/Bild eller strukturfyllning och välj sedan önskad bild.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00F83B-CF15-4618-B991-3799795FD8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4740" y="874185"/>
            <a:ext cx="3700460" cy="2205038"/>
          </a:xfrm>
        </p:spPr>
        <p:txBody>
          <a:bodyPr/>
          <a:lstStyle>
            <a:lvl1pPr marL="0" indent="0">
              <a:buFontTx/>
              <a:buNone/>
              <a:defRPr sz="1250"/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50828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 med vit tex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 bwMode="black">
          <a:xfrm>
            <a:off x="6154740" y="477764"/>
            <a:ext cx="3700460" cy="396421"/>
          </a:xfrm>
        </p:spPr>
        <p:txBody>
          <a:bodyPr anchor="t" anchorCtr="0"/>
          <a:lstStyle>
            <a:lvl1pPr>
              <a:defRPr sz="125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textruta 5"/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</a:t>
            </a:r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Högerklicka på tomt utrymme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Välj Formatera bakgrund/Fyllning/Bild eller strukturfyllning och välj sedan önskad bild.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17109" y="402030"/>
            <a:ext cx="1008338" cy="302744"/>
          </a:xfrm>
          <a:prstGeom prst="rect">
            <a:avLst/>
          </a:prstGeom>
        </p:spPr>
      </p:pic>
      <p:cxnSp>
        <p:nvCxnSpPr>
          <p:cNvPr id="11" name="Rak koppling 10"/>
          <p:cNvCxnSpPr/>
          <p:nvPr userDrawn="1"/>
        </p:nvCxnSpPr>
        <p:spPr bwMode="white">
          <a:xfrm>
            <a:off x="636588" y="333375"/>
            <a:ext cx="1092676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AF3677-266B-49CD-9490-D0BD83AD2D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4740" y="874185"/>
            <a:ext cx="3700460" cy="2205038"/>
          </a:xfrm>
        </p:spPr>
        <p:txBody>
          <a:bodyPr/>
          <a:lstStyle>
            <a:lvl1pPr marL="0" indent="0">
              <a:buFontTx/>
              <a:buNone/>
              <a:defRPr sz="1250">
                <a:solidFill>
                  <a:schemeClr val="bg1"/>
                </a:solidFill>
              </a:defRPr>
            </a:lvl1pPr>
            <a:lvl2pPr>
              <a:defRPr sz="1250">
                <a:solidFill>
                  <a:schemeClr val="bg1"/>
                </a:solidFill>
              </a:defRPr>
            </a:lvl2pPr>
            <a:lvl3pPr>
              <a:defRPr sz="1250">
                <a:solidFill>
                  <a:schemeClr val="bg1"/>
                </a:solidFill>
              </a:defRPr>
            </a:lvl3pPr>
            <a:lvl4pPr>
              <a:defRPr sz="1250">
                <a:solidFill>
                  <a:schemeClr val="bg1"/>
                </a:solidFill>
              </a:defRPr>
            </a:lvl4pPr>
            <a:lvl5pPr>
              <a:defRPr sz="125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5301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bild 4"/>
          <p:cNvSpPr>
            <a:spLocks noGrp="1"/>
          </p:cNvSpPr>
          <p:nvPr>
            <p:ph type="pic" sz="quarter" idx="18" hasCustomPrompt="1"/>
          </p:nvPr>
        </p:nvSpPr>
        <p:spPr>
          <a:xfrm>
            <a:off x="636587" y="1376363"/>
            <a:ext cx="10933811" cy="493129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dirty="0"/>
              <a:t> Klicka på ikonen </a:t>
            </a:r>
            <a:r>
              <a:rPr lang="sv-SE" sz="1000" dirty="0"/>
              <a:t>för att infoga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4871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8" y="1386669"/>
            <a:ext cx="2066752" cy="351849"/>
          </a:xfrm>
        </p:spPr>
        <p:txBody>
          <a:bodyPr anchor="t" anchorCtr="0"/>
          <a:lstStyle>
            <a:lvl1pPr>
              <a:defRPr sz="12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9D2D10-4E2C-4B6E-AB5E-3A53EF5795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588" y="1805940"/>
            <a:ext cx="2066752" cy="4501718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25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5" hasCustomPrompt="1"/>
          </p:nvPr>
        </p:nvSpPr>
        <p:spPr>
          <a:xfrm>
            <a:off x="2847340" y="1376363"/>
            <a:ext cx="4290840" cy="493129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dirty="0"/>
              <a:t> Klicka på ikonen </a:t>
            </a:r>
            <a:r>
              <a:rPr lang="sv-SE" sz="1000" dirty="0"/>
              <a:t>för att infoga bild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6" hasCustomPrompt="1"/>
          </p:nvPr>
        </p:nvSpPr>
        <p:spPr>
          <a:xfrm>
            <a:off x="7282180" y="1376362"/>
            <a:ext cx="4284000" cy="493129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 dirty="0"/>
              <a:t> </a:t>
            </a:r>
            <a:r>
              <a:rPr lang="sv-SE" dirty="0"/>
              <a:t>Klicka på ikonen </a:t>
            </a:r>
            <a:r>
              <a:rPr lang="sv-SE" sz="1000" dirty="0"/>
              <a:t>för att infoga bild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8328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4"/>
          <p:cNvSpPr>
            <a:spLocks noGrp="1"/>
          </p:cNvSpPr>
          <p:nvPr>
            <p:ph type="pic" sz="quarter" idx="18" hasCustomPrompt="1"/>
          </p:nvPr>
        </p:nvSpPr>
        <p:spPr>
          <a:xfrm>
            <a:off x="636588" y="1376363"/>
            <a:ext cx="6498762" cy="493129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dirty="0"/>
              <a:t> Klicka på ikonen </a:t>
            </a:r>
            <a:r>
              <a:rPr lang="sv-SE" sz="1000" dirty="0"/>
              <a:t>för att infoga bild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6" hasCustomPrompt="1"/>
          </p:nvPr>
        </p:nvSpPr>
        <p:spPr>
          <a:xfrm>
            <a:off x="7279350" y="1376362"/>
            <a:ext cx="4284000" cy="2394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 dirty="0"/>
              <a:t> </a:t>
            </a:r>
            <a:r>
              <a:rPr lang="sv-SE" dirty="0"/>
              <a:t>Klicka på ikonen </a:t>
            </a:r>
            <a:r>
              <a:rPr lang="sv-SE" sz="1000" dirty="0"/>
              <a:t>för att infoga bild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7" hasCustomPrompt="1"/>
          </p:nvPr>
        </p:nvSpPr>
        <p:spPr>
          <a:xfrm>
            <a:off x="7279350" y="3914389"/>
            <a:ext cx="4284000" cy="2394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 dirty="0"/>
              <a:t> Klicka på ikonen för att infoga bild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5542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8" y="1386668"/>
            <a:ext cx="5458738" cy="601200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8E05B6-C766-40F7-B9E4-3355A061FA4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6590" y="2122488"/>
            <a:ext cx="5459410" cy="41862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Text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616701" y="1386669"/>
            <a:ext cx="2394000" cy="2394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sv-SE" sz="1000" dirty="0"/>
              <a:t> Klicka på ikonen för att infoga bild</a:t>
            </a:r>
            <a:endParaRPr lang="sv-SE" dirty="0"/>
          </a:p>
        </p:txBody>
      </p:sp>
      <p:sp>
        <p:nvSpPr>
          <p:cNvPr id="8" name="Platshållare för bild 4"/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9168135" y="1386669"/>
            <a:ext cx="2394000" cy="2394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sv-SE" sz="1000" dirty="0"/>
              <a:t> Klicka på ikonen för att infoga bild</a:t>
            </a:r>
            <a:endParaRPr lang="sv-SE" dirty="0"/>
          </a:p>
        </p:txBody>
      </p:sp>
      <p:sp>
        <p:nvSpPr>
          <p:cNvPr id="9" name="Platshållare för bild 4"/>
          <p:cNvSpPr>
            <a:spLocks noGrp="1"/>
          </p:cNvSpPr>
          <p:nvPr>
            <p:ph type="pic" sz="quarter" idx="16" hasCustomPrompt="1"/>
          </p:nvPr>
        </p:nvSpPr>
        <p:spPr bwMode="ltGray">
          <a:xfrm>
            <a:off x="6616701" y="3912823"/>
            <a:ext cx="2394000" cy="2394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sv-SE" sz="1000" dirty="0"/>
              <a:t> Klicka på ikonen för att infoga bild</a:t>
            </a:r>
            <a:endParaRPr lang="sv-SE" dirty="0"/>
          </a:p>
        </p:txBody>
      </p:sp>
      <p:sp>
        <p:nvSpPr>
          <p:cNvPr id="11" name="Platshållare för bild 4"/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9168135" y="3912823"/>
            <a:ext cx="2394000" cy="2394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sv-SE" sz="1000" dirty="0"/>
              <a:t> Klicka på ikonen för att infoga bild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372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63BBC-6389-19B5-266B-05605D450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4C6F0-1B61-B9B1-53FF-20A5ECA6F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D0CF5-99CF-630A-970B-C66105320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91B1-501E-B440-80D1-493C99590D61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CDC3-8CBA-57F6-E582-AC3823AE1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8D88F-12B5-5DA5-D878-6D58A643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D4C-5A0A-1147-9101-BA270C6CEC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2264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0"/>
          <p:cNvSpPr>
            <a:spLocks noGrp="1"/>
          </p:cNvSpPr>
          <p:nvPr>
            <p:ph type="pic" sz="quarter" idx="20" hasCustomPrompt="1"/>
          </p:nvPr>
        </p:nvSpPr>
        <p:spPr bwMode="ltGray">
          <a:xfrm>
            <a:off x="636590" y="1376363"/>
            <a:ext cx="3538800" cy="2124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 dirty="0"/>
              <a:t> </a:t>
            </a:r>
            <a:r>
              <a:rPr lang="sv-SE" dirty="0"/>
              <a:t>Klicka på ikonen </a:t>
            </a:r>
            <a:r>
              <a:rPr lang="sv-SE" sz="1000" dirty="0"/>
              <a:t>för att infoga bild</a:t>
            </a:r>
            <a:endParaRPr lang="sv-SE" dirty="0"/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22" hasCustomPrompt="1"/>
          </p:nvPr>
        </p:nvSpPr>
        <p:spPr>
          <a:xfrm>
            <a:off x="636590" y="3572692"/>
            <a:ext cx="3538800" cy="201454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 marL="316800" indent="0">
              <a:buFontTx/>
              <a:buNone/>
              <a:defRPr/>
            </a:lvl2pPr>
            <a:lvl3pPr marL="547200" indent="0">
              <a:buFontTx/>
              <a:buNone/>
              <a:defRPr/>
            </a:lvl3pPr>
            <a:lvl4pPr marL="777600" indent="0">
              <a:buFontTx/>
              <a:buNone/>
              <a:defRPr/>
            </a:lvl4pPr>
            <a:lvl5pPr marL="972000" indent="0">
              <a:buFontTx/>
              <a:buNone/>
              <a:defRPr/>
            </a:lvl5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6" name="Platshållare för bild 10"/>
          <p:cNvSpPr>
            <a:spLocks noGrp="1"/>
          </p:cNvSpPr>
          <p:nvPr>
            <p:ph type="pic" sz="quarter" idx="18" hasCustomPrompt="1"/>
          </p:nvPr>
        </p:nvSpPr>
        <p:spPr bwMode="ltGray">
          <a:xfrm>
            <a:off x="4330224" y="1376363"/>
            <a:ext cx="3538800" cy="2124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 dirty="0"/>
              <a:t> </a:t>
            </a:r>
            <a:r>
              <a:rPr lang="sv-SE" dirty="0"/>
              <a:t>Klicka på ikonen </a:t>
            </a:r>
            <a:r>
              <a:rPr lang="sv-SE" sz="1000" dirty="0"/>
              <a:t>för att infoga bild</a:t>
            </a:r>
            <a:endParaRPr lang="sv-SE" dirty="0"/>
          </a:p>
        </p:txBody>
      </p:sp>
      <p:sp>
        <p:nvSpPr>
          <p:cNvPr id="21" name="Platshållare för text 16"/>
          <p:cNvSpPr>
            <a:spLocks noGrp="1"/>
          </p:cNvSpPr>
          <p:nvPr>
            <p:ph type="body" sz="quarter" idx="23" hasCustomPrompt="1"/>
          </p:nvPr>
        </p:nvSpPr>
        <p:spPr>
          <a:xfrm>
            <a:off x="4330224" y="3572692"/>
            <a:ext cx="3538800" cy="201454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 marL="316800" indent="0">
              <a:buFontTx/>
              <a:buNone/>
              <a:defRPr/>
            </a:lvl2pPr>
            <a:lvl3pPr marL="547200" indent="0">
              <a:buFontTx/>
              <a:buNone/>
              <a:defRPr/>
            </a:lvl3pPr>
            <a:lvl4pPr marL="777600" indent="0">
              <a:buFontTx/>
              <a:buNone/>
              <a:defRPr/>
            </a:lvl4pPr>
            <a:lvl5pPr marL="972000" indent="0">
              <a:buFontTx/>
              <a:buNone/>
              <a:defRPr/>
            </a:lvl5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6" hasCustomPrompt="1"/>
          </p:nvPr>
        </p:nvSpPr>
        <p:spPr bwMode="ltGray">
          <a:xfrm>
            <a:off x="8030210" y="1376363"/>
            <a:ext cx="3538800" cy="2124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 dirty="0"/>
              <a:t> </a:t>
            </a:r>
            <a:r>
              <a:rPr lang="sv-SE" dirty="0"/>
              <a:t>Klicka på ikonen </a:t>
            </a:r>
            <a:r>
              <a:rPr lang="sv-SE" sz="1000" dirty="0"/>
              <a:t>för att infoga bild</a:t>
            </a:r>
            <a:endParaRPr lang="sv-SE" dirty="0"/>
          </a:p>
        </p:txBody>
      </p:sp>
      <p:sp>
        <p:nvSpPr>
          <p:cNvPr id="23" name="Platshållare för text 16"/>
          <p:cNvSpPr>
            <a:spLocks noGrp="1"/>
          </p:cNvSpPr>
          <p:nvPr>
            <p:ph type="body" sz="quarter" idx="24" hasCustomPrompt="1"/>
          </p:nvPr>
        </p:nvSpPr>
        <p:spPr>
          <a:xfrm>
            <a:off x="8030210" y="3572692"/>
            <a:ext cx="3538800" cy="201454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 marL="316800" indent="0">
              <a:buFontTx/>
              <a:buNone/>
              <a:defRPr/>
            </a:lvl2pPr>
            <a:lvl3pPr marL="547200" indent="0">
              <a:buFontTx/>
              <a:buNone/>
              <a:defRPr/>
            </a:lvl3pPr>
            <a:lvl4pPr marL="777600" indent="0">
              <a:buFontTx/>
              <a:buNone/>
              <a:defRPr/>
            </a:lvl4pPr>
            <a:lvl5pPr marL="972000" indent="0">
              <a:buFontTx/>
              <a:buNone/>
              <a:defRPr/>
            </a:lvl5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2" name="Platshållare för bild 8"/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636590" y="3918043"/>
            <a:ext cx="3538800" cy="2124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 dirty="0"/>
              <a:t> Klicka på ikonen för att infoga bild</a:t>
            </a:r>
            <a:endParaRPr lang="sv-SE" dirty="0"/>
          </a:p>
        </p:txBody>
      </p:sp>
      <p:sp>
        <p:nvSpPr>
          <p:cNvPr id="24" name="Platshållare för text 16"/>
          <p:cNvSpPr>
            <a:spLocks noGrp="1"/>
          </p:cNvSpPr>
          <p:nvPr>
            <p:ph type="body" sz="quarter" idx="25" hasCustomPrompt="1"/>
          </p:nvPr>
        </p:nvSpPr>
        <p:spPr>
          <a:xfrm>
            <a:off x="636590" y="6101255"/>
            <a:ext cx="3538800" cy="201454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 marL="316800" indent="0">
              <a:buFontTx/>
              <a:buNone/>
              <a:defRPr/>
            </a:lvl2pPr>
            <a:lvl3pPr marL="547200" indent="0">
              <a:buFontTx/>
              <a:buNone/>
              <a:defRPr/>
            </a:lvl3pPr>
            <a:lvl4pPr marL="777600" indent="0">
              <a:buFontTx/>
              <a:buNone/>
              <a:defRPr/>
            </a:lvl4pPr>
            <a:lvl5pPr marL="972000" indent="0">
              <a:buFontTx/>
              <a:buNone/>
              <a:defRPr/>
            </a:lvl5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7" name="Platshållare för bild 8"/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4330224" y="3918043"/>
            <a:ext cx="3538800" cy="2124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 dirty="0"/>
              <a:t> Klicka på ikonen för att infoga bild</a:t>
            </a:r>
            <a:endParaRPr lang="sv-SE" dirty="0"/>
          </a:p>
        </p:txBody>
      </p:sp>
      <p:sp>
        <p:nvSpPr>
          <p:cNvPr id="25" name="Platshållare för text 16"/>
          <p:cNvSpPr>
            <a:spLocks noGrp="1"/>
          </p:cNvSpPr>
          <p:nvPr>
            <p:ph type="body" sz="quarter" idx="26" hasCustomPrompt="1"/>
          </p:nvPr>
        </p:nvSpPr>
        <p:spPr>
          <a:xfrm>
            <a:off x="4330224" y="6101255"/>
            <a:ext cx="3538800" cy="201454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 marL="316800" indent="0">
              <a:buFontTx/>
              <a:buNone/>
              <a:defRPr/>
            </a:lvl2pPr>
            <a:lvl3pPr marL="547200" indent="0">
              <a:buFontTx/>
              <a:buNone/>
              <a:defRPr/>
            </a:lvl3pPr>
            <a:lvl4pPr marL="777600" indent="0">
              <a:buFontTx/>
              <a:buNone/>
              <a:defRPr/>
            </a:lvl4pPr>
            <a:lvl5pPr marL="972000" indent="0">
              <a:buFontTx/>
              <a:buNone/>
              <a:defRPr/>
            </a:lvl5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8030210" y="3918043"/>
            <a:ext cx="3538800" cy="2124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 dirty="0"/>
              <a:t> Klicka på ikonen för att infoga bild</a:t>
            </a:r>
            <a:endParaRPr lang="sv-SE" dirty="0"/>
          </a:p>
        </p:txBody>
      </p:sp>
      <p:sp>
        <p:nvSpPr>
          <p:cNvPr id="26" name="Platshållare för text 16"/>
          <p:cNvSpPr>
            <a:spLocks noGrp="1"/>
          </p:cNvSpPr>
          <p:nvPr>
            <p:ph type="body" sz="quarter" idx="27" hasCustomPrompt="1"/>
          </p:nvPr>
        </p:nvSpPr>
        <p:spPr>
          <a:xfrm>
            <a:off x="8030210" y="6101255"/>
            <a:ext cx="3538800" cy="201454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 marL="316800" indent="0">
              <a:buFontTx/>
              <a:buNone/>
              <a:defRPr/>
            </a:lvl2pPr>
            <a:lvl3pPr marL="547200" indent="0">
              <a:buFontTx/>
              <a:buNone/>
              <a:defRPr/>
            </a:lvl3pPr>
            <a:lvl4pPr marL="777600" indent="0">
              <a:buFontTx/>
              <a:buNone/>
              <a:defRPr/>
            </a:lvl4pPr>
            <a:lvl5pPr marL="972000" indent="0">
              <a:buFontTx/>
              <a:buNone/>
              <a:defRPr/>
            </a:lvl5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14302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610084" y="1297231"/>
            <a:ext cx="8467655" cy="1395727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583096" y="3263782"/>
            <a:ext cx="11027060" cy="310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894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, rubrik och avsändare">
    <p:bg>
      <p:bgPr>
        <a:solidFill>
          <a:srgbClr val="DDF0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583096" y="3263782"/>
            <a:ext cx="11027060" cy="3100343"/>
          </a:xfrm>
          <a:prstGeom prst="rect">
            <a:avLst/>
          </a:prstGeom>
        </p:spPr>
      </p:pic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610084" y="1297231"/>
            <a:ext cx="8467655" cy="1395728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7" name="Platshållare för text 32"/>
          <p:cNvSpPr>
            <a:spLocks noGrp="1"/>
          </p:cNvSpPr>
          <p:nvPr>
            <p:ph type="body" sz="quarter" idx="14" hasCustomPrompt="1"/>
          </p:nvPr>
        </p:nvSpPr>
        <p:spPr>
          <a:xfrm>
            <a:off x="636588" y="3049142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8" name="Platshållare för text 34"/>
          <p:cNvSpPr>
            <a:spLocks noGrp="1"/>
          </p:cNvSpPr>
          <p:nvPr>
            <p:ph type="body" sz="quarter" idx="15" hasCustomPrompt="1"/>
          </p:nvPr>
        </p:nvSpPr>
        <p:spPr>
          <a:xfrm>
            <a:off x="636588" y="3242136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9" name="Platshållare för text 37"/>
          <p:cNvSpPr>
            <a:spLocks noGrp="1"/>
          </p:cNvSpPr>
          <p:nvPr>
            <p:ph type="body" sz="quarter" idx="16" hasCustomPrompt="1"/>
          </p:nvPr>
        </p:nvSpPr>
        <p:spPr>
          <a:xfrm>
            <a:off x="636588" y="3432727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sv-SE" dirty="0"/>
              <a:t>Koncern</a:t>
            </a:r>
          </a:p>
        </p:txBody>
      </p:sp>
      <p:sp>
        <p:nvSpPr>
          <p:cNvPr id="11" name="Platshållare för text 30"/>
          <p:cNvSpPr>
            <a:spLocks noGrp="1"/>
          </p:cNvSpPr>
          <p:nvPr>
            <p:ph type="body" sz="quarter" idx="17" hasCustomPrompt="1"/>
          </p:nvPr>
        </p:nvSpPr>
        <p:spPr>
          <a:xfrm>
            <a:off x="1740281" y="403158"/>
            <a:ext cx="960389" cy="1384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sv-SE"/>
              <a:t>2018-XX-XX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4702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168390" y="244799"/>
            <a:ext cx="11866174" cy="63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47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724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A85609D-5FA9-5915-F1A6-EF5B3E31E7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1957" y="0"/>
            <a:ext cx="8690043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180BA-F4CB-04F8-AEC7-6D28FED9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8026" y="3529010"/>
            <a:ext cx="695134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A9DFE49-4A01-7325-4552-A500A6B49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026" y="2319336"/>
            <a:ext cx="6951345" cy="895351"/>
          </a:xfrm>
        </p:spPr>
        <p:txBody>
          <a:bodyPr anchor="b" anchorCtr="0"/>
          <a:lstStyle>
            <a:lvl1pPr>
              <a:defRPr sz="66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pic>
        <p:nvPicPr>
          <p:cNvPr id="12" name="Bildobjekt 8">
            <a:extLst>
              <a:ext uri="{FF2B5EF4-FFF2-40B4-BE49-F238E27FC236}">
                <a16:creationId xmlns:a16="http://schemas.microsoft.com/office/drawing/2014/main" id="{A309F80A-2DFC-6899-2C33-2ED3C50E7D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01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D2752-675A-DF66-8B51-E74D0559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12801"/>
            <a:ext cx="8936264" cy="2401886"/>
          </a:xfrm>
        </p:spPr>
        <p:txBody>
          <a:bodyPr wrap="square" anchor="b"/>
          <a:lstStyle>
            <a:lvl1pPr>
              <a:defRPr sz="66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180BA-F4CB-04F8-AEC7-6D28FED9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31042"/>
            <a:ext cx="893626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Bildobjekt 8">
            <a:extLst>
              <a:ext uri="{FF2B5EF4-FFF2-40B4-BE49-F238E27FC236}">
                <a16:creationId xmlns:a16="http://schemas.microsoft.com/office/drawing/2014/main" id="{176A24B4-D53B-27E9-94C0-31B888F921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960"/>
            <a:ext cx="121920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A85609D-5FA9-5915-F1A6-EF5B3E31E7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1957" y="0"/>
            <a:ext cx="8690043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180BA-F4CB-04F8-AEC7-6D28FED9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8026" y="3529010"/>
            <a:ext cx="695134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A9DFE49-4A01-7325-4552-A500A6B49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026" y="2319336"/>
            <a:ext cx="6951345" cy="895351"/>
          </a:xfrm>
        </p:spPr>
        <p:txBody>
          <a:bodyPr anchor="b" anchorCtr="0"/>
          <a:lstStyle>
            <a:lvl1pPr>
              <a:defRPr sz="66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pic>
        <p:nvPicPr>
          <p:cNvPr id="12" name="Bildobjekt 8">
            <a:extLst>
              <a:ext uri="{FF2B5EF4-FFF2-40B4-BE49-F238E27FC236}">
                <a16:creationId xmlns:a16="http://schemas.microsoft.com/office/drawing/2014/main" id="{A309F80A-2DFC-6899-2C33-2ED3C50E7D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0195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A2265A-519F-E00F-0511-D9659B99D32E}"/>
              </a:ext>
            </a:extLst>
          </p:cNvPr>
          <p:cNvSpPr txBox="1"/>
          <p:nvPr userDrawn="1"/>
        </p:nvSpPr>
        <p:spPr>
          <a:xfrm>
            <a:off x="12530295" y="422031"/>
            <a:ext cx="19895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/>
              <a:t>Använd denna bild som den är eller lägg in en bild i bakgrunden (klicka på bildikonen i mitten). </a:t>
            </a:r>
          </a:p>
          <a:p>
            <a:endParaRPr lang="sv-SE" sz="1400"/>
          </a:p>
        </p:txBody>
      </p:sp>
    </p:spTree>
    <p:extLst>
      <p:ext uri="{BB962C8B-B14F-4D97-AF65-F5344CB8AC3E}">
        <p14:creationId xmlns:p14="http://schemas.microsoft.com/office/powerpoint/2010/main" val="268961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D2752-675A-DF66-8B51-E74D0559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12801"/>
            <a:ext cx="8936264" cy="2401886"/>
          </a:xfrm>
        </p:spPr>
        <p:txBody>
          <a:bodyPr wrap="square" anchor="b"/>
          <a:lstStyle>
            <a:lvl1pPr>
              <a:defRPr sz="66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180BA-F4CB-04F8-AEC7-6D28FED9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31042"/>
            <a:ext cx="893626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Bildobjekt 8">
            <a:extLst>
              <a:ext uri="{FF2B5EF4-FFF2-40B4-BE49-F238E27FC236}">
                <a16:creationId xmlns:a16="http://schemas.microsoft.com/office/drawing/2014/main" id="{176A24B4-D53B-27E9-94C0-31B888F921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960"/>
            <a:ext cx="121920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5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F14DF-07FD-3F2E-98A9-E9EE7D74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43D48-6E75-524B-721E-BA7655BC8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3857"/>
            <a:ext cx="5181600" cy="40122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A7961-B686-F8D9-0167-A6AC6CA05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3857"/>
            <a:ext cx="5181600" cy="40122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66332-4903-2CA5-3174-E730268E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91B1-501E-B440-80D1-493C99590D61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00349-E226-BB1F-DCBE-E39A813E5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616EF-3C46-1DF3-A4A0-CFF7D3C03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D4C-5A0A-1147-9101-BA270C6CEC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53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image" Target="../media/image11.e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image" Target="../media/image10.emf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2BEE30-21F1-318E-A1C9-3B25DD6FF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719"/>
            <a:ext cx="10515600" cy="1009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F318C-D139-BF67-E109-3E71DDA7B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13857"/>
            <a:ext cx="10515600" cy="40059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692F7-ECF1-4DB0-DD90-3031ACC7C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692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fld id="{624591B1-501E-B440-80D1-493C99590D61}" type="datetimeFigureOut">
              <a:rPr lang="sv-SE" smtClean="0"/>
              <a:pPr/>
              <a:t>2023-12-12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16685-71F6-8984-514E-0DE193D8B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91940" y="6269266"/>
            <a:ext cx="4008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5197C-C5D7-FD6F-01A6-EEEB46631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69266"/>
            <a:ext cx="1614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fld id="{0C201D4C-5A0A-1147-9101-BA270C6CEC8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330DF1A-BF4C-AB27-1BAB-AB6144EC937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07" y="6019795"/>
            <a:ext cx="1389129" cy="83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0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3"/>
          </a:solidFill>
          <a:latin typeface="Lucida Sans" panose="020B0602030504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36589" y="1386669"/>
            <a:ext cx="6538911" cy="6024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6587" y="2130804"/>
            <a:ext cx="6538913" cy="41779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2412" y="333375"/>
            <a:ext cx="657987" cy="1876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0" y="402030"/>
            <a:ext cx="1011996" cy="302745"/>
          </a:xfrm>
          <a:prstGeom prst="rect">
            <a:avLst/>
          </a:prstGeom>
        </p:spPr>
      </p:pic>
      <p:cxnSp>
        <p:nvCxnSpPr>
          <p:cNvPr id="14" name="Rak koppling 13"/>
          <p:cNvCxnSpPr/>
          <p:nvPr userDrawn="1"/>
        </p:nvCxnSpPr>
        <p:spPr>
          <a:xfrm>
            <a:off x="636588" y="333375"/>
            <a:ext cx="10926762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94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60800" indent="-144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SzPct val="50000"/>
        <a:buFontTx/>
        <a:buBlip>
          <a:blip r:embed="rId29"/>
        </a:buBlip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91200" indent="-144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SzPct val="75000"/>
        <a:buFont typeface="Wingdings" panose="05000000000000000000" pitchFamily="2" charset="2"/>
        <a:buChar char="§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21600" indent="-144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16000" indent="-144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SzPct val="50000"/>
        <a:buFontTx/>
        <a:buBlip>
          <a:blip r:embed="rId29"/>
        </a:buBlip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401">
          <p15:clr>
            <a:srgbClr val="F26B43"/>
          </p15:clr>
        </p15:guide>
        <p15:guide id="4" pos="7284">
          <p15:clr>
            <a:srgbClr val="F26B43"/>
          </p15:clr>
        </p15:guide>
        <p15:guide id="6" orient="horz" pos="3974">
          <p15:clr>
            <a:srgbClr val="F26B43"/>
          </p15:clr>
        </p15:guide>
        <p15:guide id="8" orient="horz" pos="1337">
          <p15:clr>
            <a:srgbClr val="F26B43"/>
          </p15:clr>
        </p15:guide>
        <p15:guide id="9" orient="horz" pos="210">
          <p15:clr>
            <a:srgbClr val="F26B43"/>
          </p15:clr>
        </p15:guide>
        <p15:guide id="10" pos="3583">
          <p15:clr>
            <a:srgbClr val="F26B43"/>
          </p15:clr>
        </p15:guide>
        <p15:guide id="12" orient="horz" pos="8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231898C3-D7D2-DE1C-6CBA-FBC3A43E6D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69AF8FD-8441-7559-22BC-17C904A19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800" dirty="0"/>
              <a:t>John Badlund, </a:t>
            </a:r>
            <a:r>
              <a:rPr lang="sv-SE" sz="2800" dirty="0" err="1"/>
              <a:t>Swedavia</a:t>
            </a:r>
            <a:endParaRPr lang="sv-SE" sz="2800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921E503-63C2-98EB-F1E3-BC46E3D34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dirty="0"/>
              <a:t>FEST – Flygplatsen som </a:t>
            </a:r>
            <a:r>
              <a:rPr lang="sv-SE" sz="4800" dirty="0" err="1"/>
              <a:t>Energioptimerat</a:t>
            </a:r>
            <a:r>
              <a:rPr lang="sv-SE" sz="4800" dirty="0"/>
              <a:t> Smart Transportnav</a:t>
            </a:r>
          </a:p>
        </p:txBody>
      </p:sp>
    </p:spTree>
    <p:extLst>
      <p:ext uri="{BB962C8B-B14F-4D97-AF65-F5344CB8AC3E}">
        <p14:creationId xmlns:p14="http://schemas.microsoft.com/office/powerpoint/2010/main" val="169193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45303-2AAE-45D1-913A-B06AE6474513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7DDDB0F2-32FF-6673-05ED-9B4402C5E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22" y="1030207"/>
            <a:ext cx="8722801" cy="601200"/>
          </a:xfrm>
        </p:spPr>
        <p:txBody>
          <a:bodyPr/>
          <a:lstStyle/>
          <a:p>
            <a:r>
              <a:rPr lang="sv-SE" dirty="0" err="1"/>
              <a:t>Implemenation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9155BE3-1087-9E63-D8BB-ADA92934C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52" y="825085"/>
            <a:ext cx="4124670" cy="549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216E8C6-3644-AB03-2D5B-17B2946F556D}"/>
              </a:ext>
            </a:extLst>
          </p:cNvPr>
          <p:cNvSpPr txBox="1"/>
          <p:nvPr/>
        </p:nvSpPr>
        <p:spPr>
          <a:xfrm>
            <a:off x="642822" y="1600390"/>
            <a:ext cx="4848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stycken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laddstolpar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installeras på långtidsparkering Beta. Dessa är kopplade till ett API som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Tvinn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har integrerat sin systemlösning mot.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E8CE43B-6BA4-A3D6-05ED-ED5D4A12827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18" y="3429000"/>
            <a:ext cx="3542005" cy="298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79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000E416-380A-494E-9C62-192C7E252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1386668"/>
            <a:ext cx="8722800" cy="601200"/>
          </a:xfrm>
        </p:spPr>
        <p:txBody>
          <a:bodyPr anchor="t">
            <a:normAutofit/>
          </a:bodyPr>
          <a:lstStyle/>
          <a:p>
            <a:r>
              <a:rPr lang="sv-SE" dirty="0"/>
              <a:t>Nuläge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867C667-4294-454B-BDE0-9171722E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2412" y="333375"/>
            <a:ext cx="657987" cy="187642"/>
          </a:xfrm>
        </p:spPr>
        <p:txBody>
          <a:bodyPr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8645303-2AAE-45D1-913A-B06AE6474513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Platshållare för innehåll 5">
            <a:extLst>
              <a:ext uri="{FF2B5EF4-FFF2-40B4-BE49-F238E27FC236}">
                <a16:creationId xmlns:a16="http://schemas.microsoft.com/office/drawing/2014/main" id="{0D44F983-5378-63C1-86F1-1FCF85D249A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36588" y="2122487"/>
          <a:ext cx="8721496" cy="418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7031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ADF6B2-DFC2-4619-6B6B-284A42BFC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Erfarenheter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78C7DF-0904-A259-4E22-D296C58F949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Ett smart energisystem behöver mycket data, se till att säkra integrationspunkter tidigt i processen och använd en stabil integrationsplattform för framtidssäkring.</a:t>
            </a:r>
          </a:p>
          <a:p>
            <a:r>
              <a:rPr lang="sv-SE" dirty="0"/>
              <a:t>För styrning av energi behövs till viss del realtidsinformation, detta ställer höga krav på ingående systemlogik-</a:t>
            </a:r>
          </a:p>
          <a:p>
            <a:r>
              <a:rPr lang="sv-SE" dirty="0"/>
              <a:t>Vid en viss punkt kommer systemet bli så komplext att </a:t>
            </a:r>
            <a:r>
              <a:rPr lang="sv-SE" dirty="0" err="1"/>
              <a:t>MachineLearning</a:t>
            </a:r>
            <a:r>
              <a:rPr lang="sv-SE" dirty="0"/>
              <a:t> och AI kommer behövas.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9DC7B15-E2DD-026F-EBD3-BCA9F541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45303-2AAE-45D1-913A-B06AE6474513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ankebubbla: moln 5">
            <a:extLst>
              <a:ext uri="{FF2B5EF4-FFF2-40B4-BE49-F238E27FC236}">
                <a16:creationId xmlns:a16="http://schemas.microsoft.com/office/drawing/2014/main" id="{1EF501F4-22C0-41F2-8A08-02F6F04F81FE}"/>
              </a:ext>
            </a:extLst>
          </p:cNvPr>
          <p:cNvSpPr/>
          <p:nvPr/>
        </p:nvSpPr>
        <p:spPr>
          <a:xfrm>
            <a:off x="8407857" y="742950"/>
            <a:ext cx="3120504" cy="2090738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10050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4E7C95-334C-2ADB-E769-03EE08BF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Erfarenheter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E2560D-B810-2C6A-77AD-0F775E90C2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Användarinteraktion kan var viktig, analysera:</a:t>
            </a:r>
          </a:p>
          <a:p>
            <a:pPr marL="342900" indent="-342900">
              <a:buFontTx/>
              <a:buChar char="-"/>
            </a:pPr>
            <a:r>
              <a:rPr lang="sv-SE" dirty="0"/>
              <a:t>Vad måste kommuniceras?</a:t>
            </a:r>
          </a:p>
          <a:p>
            <a:pPr marL="342900" indent="-342900">
              <a:buFontTx/>
              <a:buChar char="-"/>
            </a:pPr>
            <a:r>
              <a:rPr lang="sv-SE" dirty="0"/>
              <a:t>Vad kan kommuniceras?</a:t>
            </a:r>
          </a:p>
          <a:p>
            <a:pPr marL="342900" indent="-342900">
              <a:buFontTx/>
              <a:buChar char="-"/>
            </a:pPr>
            <a:r>
              <a:rPr lang="sv-SE" dirty="0"/>
              <a:t>Hur ser användarens förförståelse ut?</a:t>
            </a:r>
          </a:p>
          <a:p>
            <a:pPr marL="342900" indent="-342900">
              <a:buFontTx/>
              <a:buChar char="-"/>
            </a:pPr>
            <a:r>
              <a:rPr lang="sv-SE" dirty="0"/>
              <a:t>Hur ser den enskilda användargruppens behov ut? (Var gör det ont?)</a:t>
            </a:r>
          </a:p>
          <a:p>
            <a:r>
              <a:rPr lang="sv-SE" dirty="0"/>
              <a:t>För att skapa en förståeligt gränssnitt för operativ personal kan det vara vettigt att utvärdera </a:t>
            </a:r>
            <a:r>
              <a:rPr lang="sv-SE" dirty="0" err="1"/>
              <a:t>DigitalTwin</a:t>
            </a:r>
            <a:r>
              <a:rPr lang="sv-SE" dirty="0"/>
              <a:t> som koncept. Det gör att man enklare kan identifiera och förstå systemets olika ingående komponenter.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0D10412-B77D-2B37-6137-C7CE8B04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45303-2AAE-45D1-913A-B06AE6474513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ankebubbla: moln 6">
            <a:extLst>
              <a:ext uri="{FF2B5EF4-FFF2-40B4-BE49-F238E27FC236}">
                <a16:creationId xmlns:a16="http://schemas.microsoft.com/office/drawing/2014/main" id="{78301F21-05DE-4EF3-4672-ABA16AF0B6E6}"/>
              </a:ext>
            </a:extLst>
          </p:cNvPr>
          <p:cNvSpPr/>
          <p:nvPr/>
        </p:nvSpPr>
        <p:spPr>
          <a:xfrm>
            <a:off x="8407857" y="742950"/>
            <a:ext cx="3120504" cy="2090738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Användare</a:t>
            </a:r>
          </a:p>
        </p:txBody>
      </p:sp>
    </p:spTree>
    <p:extLst>
      <p:ext uri="{BB962C8B-B14F-4D97-AF65-F5344CB8AC3E}">
        <p14:creationId xmlns:p14="http://schemas.microsoft.com/office/powerpoint/2010/main" val="228306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615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2E147F-48A5-475D-8DD3-269BE432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Våra 10 flygplatser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069996-BE53-44E2-AE8B-257D7E7AD2A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sv-SE"/>
              <a:t>Swedavia äger, driver och utvecklar ett nätverk av tio svenska flygplatser. Under 2017 reste nästan 42 miljoner passagerare till och från Swedavias flygplatser.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C627A9-9A34-4D60-BC8B-3D79CE1D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45303-2AAE-45D1-913A-B06AE6474513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728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F583410-7AAB-4CCA-81F8-687F3C5627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FEST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BF9731D-0F20-475E-BAD3-5361A1BA2F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Presentation Resultatworkshop 17/11-2023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B585998-8CB3-4531-95B5-72127A725E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588" y="5763557"/>
            <a:ext cx="3949812" cy="184666"/>
          </a:xfrm>
        </p:spPr>
        <p:txBody>
          <a:bodyPr/>
          <a:lstStyle/>
          <a:p>
            <a:r>
              <a:rPr lang="sv-SE" dirty="0"/>
              <a:t>John Badlund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F811B81-CA60-46A2-ACF5-E42D7007B1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588" y="5956551"/>
            <a:ext cx="3949812" cy="184666"/>
          </a:xfrm>
        </p:spPr>
        <p:txBody>
          <a:bodyPr/>
          <a:lstStyle/>
          <a:p>
            <a:r>
              <a:rPr lang="sv-SE" dirty="0"/>
              <a:t>Projektledare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C62FF71-BE54-41E8-A29D-3D6E8E4F45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588" y="6147143"/>
            <a:ext cx="3949812" cy="184666"/>
          </a:xfrm>
        </p:spPr>
        <p:txBody>
          <a:bodyPr/>
          <a:lstStyle/>
          <a:p>
            <a:r>
              <a:rPr lang="sv-SE" dirty="0"/>
              <a:t>Swedavia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45303-2AAE-45D1-913A-B06AE6474513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87FF481-82F9-4694-AF8C-B6A58E2480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2023-11-15</a:t>
            </a:r>
          </a:p>
        </p:txBody>
      </p:sp>
    </p:spTree>
    <p:extLst>
      <p:ext uri="{BB962C8B-B14F-4D97-AF65-F5344CB8AC3E}">
        <p14:creationId xmlns:p14="http://schemas.microsoft.com/office/powerpoint/2010/main" val="109461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77;p2" descr="En bild som visar växt, rita, skiss, träd&#10;&#10;Automatiskt genererad beskrivning">
            <a:extLst>
              <a:ext uri="{FF2B5EF4-FFF2-40B4-BE49-F238E27FC236}">
                <a16:creationId xmlns:a16="http://schemas.microsoft.com/office/drawing/2014/main" id="{1905CDA2-2D97-FE40-E5F4-784615116066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856" y="1987868"/>
            <a:ext cx="5028513" cy="41862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76;p2">
            <a:extLst>
              <a:ext uri="{FF2B5EF4-FFF2-40B4-BE49-F238E27FC236}">
                <a16:creationId xmlns:a16="http://schemas.microsoft.com/office/drawing/2014/main" id="{C28EA1AE-617D-15CC-22F3-0918ECEC1A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6589" y="1386668"/>
            <a:ext cx="8722801" cy="601200"/>
          </a:xfrm>
        </p:spPr>
        <p:txBody>
          <a:bodyPr spcFirstLastPara="1" vert="horz" lIns="0" tIns="0" rIns="0" bIns="0" rtlCol="0" anchor="t" anchorCtr="0">
            <a:normAutofit/>
          </a:bodyPr>
          <a:lstStyle/>
          <a:p>
            <a:pPr marL="0" lvl="0" indent="0"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sv-SE" b="1" kern="1200">
                <a:latin typeface="+mj-lt"/>
                <a:ea typeface="+mj-ea"/>
                <a:cs typeface="+mj-cs"/>
              </a:rPr>
              <a:t>Projektets mål och syfte</a:t>
            </a:r>
          </a:p>
        </p:txBody>
      </p:sp>
      <p:sp>
        <p:nvSpPr>
          <p:cNvPr id="8" name="Google Shape;175;p2">
            <a:extLst>
              <a:ext uri="{FF2B5EF4-FFF2-40B4-BE49-F238E27FC236}">
                <a16:creationId xmlns:a16="http://schemas.microsoft.com/office/drawing/2014/main" id="{019A9533-97A1-C565-A06F-7DD8FABF68C9}"/>
              </a:ext>
            </a:extLst>
          </p:cNvPr>
          <p:cNvSpPr txBox="1">
            <a:spLocks/>
          </p:cNvSpPr>
          <p:nvPr/>
        </p:nvSpPr>
        <p:spPr>
          <a:xfrm>
            <a:off x="636587" y="2122488"/>
            <a:ext cx="7450137" cy="4186237"/>
          </a:xfrm>
          <a:prstGeom prst="rect">
            <a:avLst/>
          </a:prstGeom>
        </p:spPr>
        <p:txBody>
          <a:bodyPr spcFirstLastPara="1" vert="horz" lIns="0" tIns="0" rIns="0" bIns="0" rtlCol="0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608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50000"/>
              <a:buFontTx/>
              <a:buBlip>
                <a:blip r:embed="rId3"/>
              </a:buBlip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12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216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16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50000"/>
              <a:buFontTx/>
              <a:buBlip>
                <a:blip r:embed="rId3"/>
              </a:buBlip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prstClr val="black"/>
              </a:buClr>
              <a:buSzPts val="1600"/>
              <a:buFont typeface="Arial" panose="020B0604020202020204" pitchFamily="34" charset="0"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Problem: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Behovet av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laddpunkter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för elfordon på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Swedavias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flygplatser beräknas öka med 800% fram till 2030.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prstClr val="black"/>
              </a:buClr>
              <a:buSzPts val="1600"/>
              <a:buFont typeface="Arial" panose="020B0604020202020204" pitchFamily="34" charset="0"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Kapacitetsbegränsningar begränsar omställning</a:t>
            </a:r>
            <a:b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0F1A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prstClr val="black"/>
              </a:buClr>
              <a:buSzPts val="1600"/>
              <a:buFont typeface="Arial" panose="020B0604020202020204" pitchFamily="34" charset="0"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Lösning: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prstClr val="black"/>
              </a:buClr>
              <a:buSzPts val="1600"/>
              <a:buFont typeface="Arial" panose="020B0604020202020204" pitchFamily="34" charset="0"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Smart system behövs för att minska flygplatsernas belastning på omgivande infrastruktur och optimera energikonsumtion och sänka energikostnader</a:t>
            </a:r>
            <a:b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0F1A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Pts val="1600"/>
              <a:buFont typeface="Arial" panose="020B0604020202020204" pitchFamily="34" charset="0"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Mål: </a:t>
            </a:r>
            <a:b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Erbjud laddning till ”alla” resenärer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prstClr val="black"/>
              </a:buClr>
              <a:buSzPts val="1600"/>
              <a:buFont typeface="Arial" panose="020B0604020202020204" pitchFamily="34" charset="0"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Optimerad laddning möjliggör att fler resenärer kan ladda sin bil med minimerad påverkan på flygplatsens infrastruktur, nationella energisystemet och inte minst, miljö.</a:t>
            </a:r>
            <a:b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0F1A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prstClr val="black"/>
              </a:buClr>
              <a:buSzPts val="1600"/>
              <a:buFont typeface="Arial" panose="020B0604020202020204" pitchFamily="34" charset="0"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Projektparter: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prstClr val="black"/>
              </a:buClr>
              <a:buSzPts val="1600"/>
              <a:buFont typeface="Arial" panose="020B0604020202020204" pitchFamily="34" charset="0"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Tvinn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specialist på smart energistyrning och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flextjänster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b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Biodriv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Öst kunskapsnav som stöttar omställning till hållbart transportsystem.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Omvärdsbevakning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och spridning av lösning.</a:t>
            </a:r>
            <a:b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0F1A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prstClr val="black"/>
              </a:buClr>
              <a:buSzPts val="1600"/>
              <a:buFont typeface="Arial" panose="020B0604020202020204" pitchFamily="34" charset="0"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Swedavia världsledande på drift av hållbara flygplatser vill möta den snabbt ökande efterfrågan på laddning som vi ser i en nära framtid.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61A94A68-0C39-EAA7-F1A8-3E991913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2412" y="333375"/>
            <a:ext cx="657987" cy="1876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8645303-2AAE-45D1-913A-B06AE6474513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28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417D04D-5FA3-7071-D7A7-0F54C800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45303-2AAE-45D1-913A-B06AE6474513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Google Shape;182;p3">
            <a:extLst>
              <a:ext uri="{FF2B5EF4-FFF2-40B4-BE49-F238E27FC236}">
                <a16:creationId xmlns:a16="http://schemas.microsoft.com/office/drawing/2014/main" id="{9E035678-19A8-2D7B-6735-B1146AD59A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68719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ucida Sans"/>
              <a:buNone/>
            </a:pPr>
            <a:r>
              <a:rPr lang="sv-SE" dirty="0"/>
              <a:t>Projektets tre viktigaste resultat</a:t>
            </a:r>
            <a:endParaRPr dirty="0"/>
          </a:p>
        </p:txBody>
      </p:sp>
      <p:sp>
        <p:nvSpPr>
          <p:cNvPr id="6" name="Google Shape;183;p3">
            <a:extLst>
              <a:ext uri="{FF2B5EF4-FFF2-40B4-BE49-F238E27FC236}">
                <a16:creationId xmlns:a16="http://schemas.microsoft.com/office/drawing/2014/main" id="{B4335372-F1A5-13C8-54CB-FF1699D7BC1C}"/>
              </a:ext>
            </a:extLst>
          </p:cNvPr>
          <p:cNvSpPr txBox="1">
            <a:spLocks/>
          </p:cNvSpPr>
          <p:nvPr/>
        </p:nvSpPr>
        <p:spPr>
          <a:xfrm>
            <a:off x="682413" y="1306046"/>
            <a:ext cx="11160034" cy="400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608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50000"/>
              <a:buFontTx/>
              <a:buBlip>
                <a:blip r:embed="rId2"/>
              </a:buBlip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12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216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16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50000"/>
              <a:buFontTx/>
              <a:buBlip>
                <a:blip r:embed="rId2"/>
              </a:buBlip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27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600"/>
              <a:buFont typeface="Arial" panose="020B0604020202020204" pitchFamily="34" charset="0"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F1A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87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Optimering och schemaläggning möjliggör installation av stort antal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laddpunkter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utan att skapa stora effekttoppar</a:t>
            </a:r>
          </a:p>
          <a:p>
            <a:pPr marL="387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ts val="1600"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F1A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87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Fokus på användare och smidig interaktion för att underlätta vid en ofta stressad situation </a:t>
            </a:r>
          </a:p>
          <a:p>
            <a:pPr marL="387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ts val="1600"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F1A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87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F1A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Avlasta och stötta elnätet – bidra till energiomställning - skapar nya intäktsströmmar</a:t>
            </a:r>
          </a:p>
          <a:p>
            <a:pPr marL="228600" marR="0" lvl="0" indent="-127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600"/>
              <a:buFont typeface="Arial" panose="020B0604020202020204" pitchFamily="34" charset="0"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F1A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127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600"/>
              <a:buFont typeface="Arial" panose="020B0604020202020204" pitchFamily="34" charset="0"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F1A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Google Shape;176;p11" descr="Prognos av antalet elbilar och laddhybrider - Elbilsläget 2018">
            <a:extLst>
              <a:ext uri="{FF2B5EF4-FFF2-40B4-BE49-F238E27FC236}">
                <a16:creationId xmlns:a16="http://schemas.microsoft.com/office/drawing/2014/main" id="{47AAD20A-232A-3ADB-B048-7026EB8F8219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0288" y="3765972"/>
            <a:ext cx="4526280" cy="3092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204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F50137-8BAF-D54A-EC48-E0B5FBD3E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9" y="1386668"/>
            <a:ext cx="8722801" cy="601200"/>
          </a:xfrm>
        </p:spPr>
        <p:txBody>
          <a:bodyPr anchor="t">
            <a:normAutofit/>
          </a:bodyPr>
          <a:lstStyle/>
          <a:p>
            <a:r>
              <a:rPr lang="sv-SE" dirty="0"/>
              <a:t>Förväntade effekter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E7EC53-CDF6-0631-C9C8-B3DA951747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6588" y="2122488"/>
            <a:ext cx="5051422" cy="41862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b="1"/>
              <a:t>Miljö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nå </a:t>
            </a:r>
            <a:r>
              <a:rPr lang="sv-SE" dirty="0" err="1"/>
              <a:t>Swedavias</a:t>
            </a:r>
            <a:r>
              <a:rPr lang="sv-SE" dirty="0"/>
              <a:t> miljömål 2030 behövs ett energisystem som klarar av framtidens behov och krav. Swedavia skall också följa de nationella klimatmålen.</a:t>
            </a:r>
            <a:endParaRPr lang="sv-SE"/>
          </a:p>
          <a:p>
            <a:pPr>
              <a:lnSpc>
                <a:spcPct val="90000"/>
              </a:lnSpc>
            </a:pPr>
            <a:r>
              <a:rPr lang="sv-SE" b="1"/>
              <a:t>Kund</a:t>
            </a:r>
            <a:r>
              <a:rPr lang="sv-SE" dirty="0"/>
              <a:t/>
            </a:r>
            <a:br>
              <a:rPr lang="sv-SE" dirty="0"/>
            </a:br>
            <a:r>
              <a:rPr lang="sv-SE" dirty="0" err="1"/>
              <a:t>Kund</a:t>
            </a:r>
            <a:r>
              <a:rPr lang="sv-SE" dirty="0"/>
              <a:t> ska uppleva att flygplatsen erbjuder en trygg och förutsägbar upplevelse.</a:t>
            </a:r>
            <a:endParaRPr lang="sv-SE"/>
          </a:p>
          <a:p>
            <a:pPr>
              <a:lnSpc>
                <a:spcPct val="90000"/>
              </a:lnSpc>
            </a:pPr>
            <a:r>
              <a:rPr lang="sv-SE" b="1"/>
              <a:t>Ekonomi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Energi ska användas på ett planerat och förutsägbart sätt. Utbyggnad av infrastruktur skall ske på ett smart sätt där man kan styra effekter på systemnivå.</a:t>
            </a:r>
            <a:endParaRPr lang="sv-SE"/>
          </a:p>
          <a:p>
            <a:pPr>
              <a:lnSpc>
                <a:spcPct val="90000"/>
              </a:lnSpc>
            </a:pPr>
            <a:endParaRPr lang="sv-SE"/>
          </a:p>
        </p:txBody>
      </p:sp>
      <p:pic>
        <p:nvPicPr>
          <p:cNvPr id="5" name="Bildobjekt 4" descr="En bild som visar text, skärmbild, Teckensnitt, illustration&#10;&#10;Automatiskt genererad beskrivning">
            <a:extLst>
              <a:ext uri="{FF2B5EF4-FFF2-40B4-BE49-F238E27FC236}">
                <a16:creationId xmlns:a16="http://schemas.microsoft.com/office/drawing/2014/main" id="{768168A4-4B36-FD32-941F-465FC3F3AD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689" y="1687268"/>
            <a:ext cx="5864635" cy="1682774"/>
          </a:xfrm>
          <a:prstGeom prst="rect">
            <a:avLst/>
          </a:prstGeom>
          <a:noFill/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CE26826-4416-F1D4-D787-4178EF938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2412" y="333375"/>
            <a:ext cx="657987" cy="187642"/>
          </a:xfrm>
        </p:spPr>
        <p:txBody>
          <a:bodyPr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8645303-2AAE-45D1-913A-B06AE6474513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49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E1E05E-E15D-750F-468D-BE0B7D773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Lösningen…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5D20156-6F49-0F06-E401-CF69E000C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45303-2AAE-45D1-913A-B06AE6474513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4769E32-BBE9-4AF6-0968-ED3675B00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12" y="883747"/>
            <a:ext cx="6935286" cy="5825959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22E7A63-21A6-76CF-17E0-13C8A0D4B9A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1" y="1987868"/>
            <a:ext cx="1810607" cy="2657475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3914C9D3-4F04-7FD7-A735-F1956D5471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475" y="4231901"/>
            <a:ext cx="3062288" cy="1272998"/>
          </a:xfrm>
          <a:prstGeom prst="rect">
            <a:avLst/>
          </a:prstGeom>
        </p:spPr>
      </p:pic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6725F40B-7815-2E8D-663C-1585265D4F4D}"/>
              </a:ext>
            </a:extLst>
          </p:cNvPr>
          <p:cNvCxnSpPr/>
          <p:nvPr/>
        </p:nvCxnSpPr>
        <p:spPr>
          <a:xfrm>
            <a:off x="2443163" y="5248275"/>
            <a:ext cx="1128712" cy="566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28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9303B4-6109-E9B1-E673-82586C893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9" y="1386668"/>
            <a:ext cx="8722801" cy="601200"/>
          </a:xfrm>
        </p:spPr>
        <p:txBody>
          <a:bodyPr anchor="t">
            <a:normAutofit/>
          </a:bodyPr>
          <a:lstStyle/>
          <a:p>
            <a:r>
              <a:rPr lang="sv-SE" dirty="0"/>
              <a:t>Styrdata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5EB46C-767C-D071-7A19-5B1626AE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2412" y="333375"/>
            <a:ext cx="657987" cy="187642"/>
          </a:xfrm>
        </p:spPr>
        <p:txBody>
          <a:bodyPr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8645303-2AAE-45D1-913A-B06AE6474513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BA34DC7F-22EB-5B19-5973-02B42E35D64A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636588" y="2982306"/>
          <a:ext cx="5051424" cy="2466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312">
                  <a:extLst>
                    <a:ext uri="{9D8B030D-6E8A-4147-A177-3AD203B41FA5}">
                      <a16:colId xmlns:a16="http://schemas.microsoft.com/office/drawing/2014/main" val="3791708927"/>
                    </a:ext>
                  </a:extLst>
                </a:gridCol>
                <a:gridCol w="1298246">
                  <a:extLst>
                    <a:ext uri="{9D8B030D-6E8A-4147-A177-3AD203B41FA5}">
                      <a16:colId xmlns:a16="http://schemas.microsoft.com/office/drawing/2014/main" val="2008299608"/>
                    </a:ext>
                  </a:extLst>
                </a:gridCol>
                <a:gridCol w="835180">
                  <a:extLst>
                    <a:ext uri="{9D8B030D-6E8A-4147-A177-3AD203B41FA5}">
                      <a16:colId xmlns:a16="http://schemas.microsoft.com/office/drawing/2014/main" val="2479595867"/>
                    </a:ext>
                  </a:extLst>
                </a:gridCol>
                <a:gridCol w="1299511">
                  <a:extLst>
                    <a:ext uri="{9D8B030D-6E8A-4147-A177-3AD203B41FA5}">
                      <a16:colId xmlns:a16="http://schemas.microsoft.com/office/drawing/2014/main" val="3985885817"/>
                    </a:ext>
                  </a:extLst>
                </a:gridCol>
                <a:gridCol w="377175">
                  <a:extLst>
                    <a:ext uri="{9D8B030D-6E8A-4147-A177-3AD203B41FA5}">
                      <a16:colId xmlns:a16="http://schemas.microsoft.com/office/drawing/2014/main" val="3870488708"/>
                    </a:ext>
                  </a:extLst>
                </a:gridCol>
              </a:tblGrid>
              <a:tr h="30010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Typ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Data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Hur ofta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Källa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Vikt 0-100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extLst>
                  <a:ext uri="{0D108BD9-81ED-4DB2-BD59-A6C34878D82A}">
                    <a16:rowId xmlns:a16="http://schemas.microsoft.com/office/drawing/2014/main" val="1295500879"/>
                  </a:ext>
                </a:extLst>
              </a:tr>
              <a:tr h="16649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Parkering tidsintervall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Dygn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1 per parkering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Kund - SMS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100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extLst>
                  <a:ext uri="{0D108BD9-81ED-4DB2-BD59-A6C34878D82A}">
                    <a16:rowId xmlns:a16="http://schemas.microsoft.com/office/drawing/2014/main" val="1391208584"/>
                  </a:ext>
                </a:extLst>
              </a:tr>
              <a:tr h="16649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Ute temeperatur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Celcius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4 per dygn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SMHI API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extLst>
                  <a:ext uri="{0D108BD9-81ED-4DB2-BD59-A6C34878D82A}">
                    <a16:rowId xmlns:a16="http://schemas.microsoft.com/office/drawing/2014/main" val="3373634947"/>
                  </a:ext>
                </a:extLst>
              </a:tr>
              <a:tr h="30010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Elpris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Skr/kW Spotpris/timme/område3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1 per dygn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Nordpool, ENTCO, Swedavia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100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extLst>
                  <a:ext uri="{0D108BD9-81ED-4DB2-BD59-A6C34878D82A}">
                    <a16:rowId xmlns:a16="http://schemas.microsoft.com/office/drawing/2014/main" val="2544630028"/>
                  </a:ext>
                </a:extLst>
              </a:tr>
              <a:tr h="16649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Effektuttag/Effekttak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MW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1 per timme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Driftövervakningssystem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80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extLst>
                  <a:ext uri="{0D108BD9-81ED-4DB2-BD59-A6C34878D82A}">
                    <a16:rowId xmlns:a16="http://schemas.microsoft.com/office/drawing/2014/main" val="3541461156"/>
                  </a:ext>
                </a:extLst>
              </a:tr>
              <a:tr h="433709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Belastning omgivande infrastruktur nationellt plan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Flexmarknaden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1 per dygn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Svenska kraftnät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extLst>
                  <a:ext uri="{0D108BD9-81ED-4DB2-BD59-A6C34878D82A}">
                    <a16:rowId xmlns:a16="http://schemas.microsoft.com/office/drawing/2014/main" val="1801202011"/>
                  </a:ext>
                </a:extLst>
              </a:tr>
              <a:tr h="16649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Prognos väder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Celsius+datum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1 per dygn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SMHI API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50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extLst>
                  <a:ext uri="{0D108BD9-81ED-4DB2-BD59-A6C34878D82A}">
                    <a16:rowId xmlns:a16="http://schemas.microsoft.com/office/drawing/2014/main" val="1148638665"/>
                  </a:ext>
                </a:extLst>
              </a:tr>
              <a:tr h="16649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Prognos elpris spotpris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Skr/kW+datum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1 per dygn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Tvinn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100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extLst>
                  <a:ext uri="{0D108BD9-81ED-4DB2-BD59-A6C34878D82A}">
                    <a16:rowId xmlns:a16="http://schemas.microsoft.com/office/drawing/2014/main" val="1606197093"/>
                  </a:ext>
                </a:extLst>
              </a:tr>
              <a:tr h="30010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Omgivande infrastuktur lokalt ARN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Max belastning på ett nät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1 per timme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Swedavia Energi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extLst>
                  <a:ext uri="{0D108BD9-81ED-4DB2-BD59-A6C34878D82A}">
                    <a16:rowId xmlns:a16="http://schemas.microsoft.com/office/drawing/2014/main" val="3203022723"/>
                  </a:ext>
                </a:extLst>
              </a:tr>
              <a:tr h="30010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State of charge på laddpunkt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Laddstolpe sessions ID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1 per timme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Zaptech API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0" marR="3740" marT="3740" marB="0" anchor="b"/>
                </a:tc>
                <a:extLst>
                  <a:ext uri="{0D108BD9-81ED-4DB2-BD59-A6C34878D82A}">
                    <a16:rowId xmlns:a16="http://schemas.microsoft.com/office/drawing/2014/main" val="1042743407"/>
                  </a:ext>
                </a:extLst>
              </a:tr>
            </a:tbl>
          </a:graphicData>
        </a:graphic>
      </p:graphicFrame>
      <p:pic>
        <p:nvPicPr>
          <p:cNvPr id="7" name="Bildobjekt 6">
            <a:extLst>
              <a:ext uri="{FF2B5EF4-FFF2-40B4-BE49-F238E27FC236}">
                <a16:creationId xmlns:a16="http://schemas.microsoft.com/office/drawing/2014/main" id="{456B504F-F0E8-E904-E265-EC155444FB2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28" y="2247900"/>
            <a:ext cx="5848465" cy="371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92324"/>
      </p:ext>
    </p:extLst>
  </p:cSld>
  <p:clrMapOvr>
    <a:masterClrMapping/>
  </p:clrMapOvr>
</p:sld>
</file>

<file path=ppt/theme/theme1.xml><?xml version="1.0" encoding="utf-8"?>
<a:theme xmlns:a="http://schemas.openxmlformats.org/drawingml/2006/main" name="Dark_infra">
  <a:themeElements>
    <a:clrScheme name="Custom 48">
      <a:dk1>
        <a:srgbClr val="000000"/>
      </a:dk1>
      <a:lt1>
        <a:srgbClr val="FFFFFF"/>
      </a:lt1>
      <a:dk2>
        <a:srgbClr val="9B9B9B"/>
      </a:dk2>
      <a:lt2>
        <a:srgbClr val="E6E6E6"/>
      </a:lt2>
      <a:accent1>
        <a:srgbClr val="203349"/>
      </a:accent1>
      <a:accent2>
        <a:srgbClr val="60C981"/>
      </a:accent2>
      <a:accent3>
        <a:srgbClr val="FFD55D"/>
      </a:accent3>
      <a:accent4>
        <a:srgbClr val="006C6B"/>
      </a:accent4>
      <a:accent5>
        <a:srgbClr val="00B0DB"/>
      </a:accent5>
      <a:accent6>
        <a:srgbClr val="9A9A9A"/>
      </a:accent6>
      <a:hlink>
        <a:srgbClr val="006C6B"/>
      </a:hlink>
      <a:folHlink>
        <a:srgbClr val="016B6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251999" tIns="251999" rIns="251999" bIns="251999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fra_fix" id="{7EBDE45A-C367-C042-8A6B-8139AB5E2BF1}" vid="{FCE5939C-CAF2-D34B-94F8-936ACFC3ADB3}"/>
    </a:ext>
  </a:extLst>
</a:theme>
</file>

<file path=ppt/theme/theme2.xml><?xml version="1.0" encoding="utf-8"?>
<a:theme xmlns:a="http://schemas.openxmlformats.org/drawingml/2006/main" name="Swedavia">
  <a:themeElements>
    <a:clrScheme name="Swedavia nya nu">
      <a:dk1>
        <a:sysClr val="windowText" lastClr="000000"/>
      </a:dk1>
      <a:lt1>
        <a:sysClr val="window" lastClr="FFFFFF"/>
      </a:lt1>
      <a:dk2>
        <a:srgbClr val="5B666E"/>
      </a:dk2>
      <a:lt2>
        <a:srgbClr val="DDE9F6"/>
      </a:lt2>
      <a:accent1>
        <a:srgbClr val="0F1A41"/>
      </a:accent1>
      <a:accent2>
        <a:srgbClr val="A4C7E2"/>
      </a:accent2>
      <a:accent3>
        <a:srgbClr val="659800"/>
      </a:accent3>
      <a:accent4>
        <a:srgbClr val="2D6E78"/>
      </a:accent4>
      <a:accent5>
        <a:srgbClr val="860022"/>
      </a:accent5>
      <a:accent6>
        <a:srgbClr val="FFC800"/>
      </a:accent6>
      <a:hlink>
        <a:srgbClr val="0563C1"/>
      </a:hlink>
      <a:folHlink>
        <a:srgbClr val="954F72"/>
      </a:folHlink>
    </a:clrScheme>
    <a:fontScheme name="Swedavia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Swedavia Trafikblå">
      <a:srgbClr val="0F1A41"/>
    </a:custClr>
    <a:custClr name="Swedavia Klarblå">
      <a:srgbClr val="009ADD"/>
    </a:custClr>
    <a:custClr name="Swedavia Mellanblå">
      <a:srgbClr val="A4C7E2"/>
    </a:custClr>
    <a:custClr name="Swedavia Ljusblå">
      <a:srgbClr val="DDE9F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Petrol">
      <a:srgbClr val="2D6E78"/>
    </a:custClr>
    <a:custClr name="Swedavia Grön (färgplattor)">
      <a:srgbClr val="659800"/>
    </a:custClr>
    <a:custClr name="Swedavia Grön (symbolen)">
      <a:srgbClr val="7AB800"/>
    </a:custClr>
    <a:custClr name="Swedavia Mörkare Mintgrön">
      <a:srgbClr val="C9DDD6"/>
    </a:custClr>
    <a:custClr name="Swedavia Mintgrön">
      <a:srgbClr val="DEF0E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Mörkgrå">
      <a:srgbClr val="5B666E"/>
    </a:custClr>
    <a:custClr name="Swedavia Mellangrå">
      <a:srgbClr val="878F94"/>
    </a:custClr>
    <a:custClr name="Swedavia Ljusare Mellangrå">
      <a:srgbClr val="D1D4D6"/>
    </a:custClr>
    <a:custClr name="Swedavia Ljusgrå">
      <a:srgbClr val="EBEBE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Mörkröd">
      <a:srgbClr val="860022"/>
    </a:custClr>
    <a:custClr name="Swedavia Orange">
      <a:srgbClr val="EB690B"/>
    </a:custClr>
    <a:custClr name="Swedavia Gul">
      <a:srgbClr val="FFC800"/>
    </a:custClr>
    <a:custClr name="Swedavia Svart">
      <a:srgbClr val="000000"/>
    </a:custClr>
    <a:custClr name="Swedavia Vit"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PT mall NY 191218" id="{1D838DC7-9981-4FA5-9B29-5C9967BCB016}" vid="{FA15637B-53C1-48AC-9232-5FA357C65B46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633</Words>
  <Application>Microsoft Office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FarnhamText Regular</vt:lpstr>
      <vt:lpstr>Georgia</vt:lpstr>
      <vt:lpstr>Lucida Sans</vt:lpstr>
      <vt:lpstr>TheSansOsF SemiBold</vt:lpstr>
      <vt:lpstr>Wingdings</vt:lpstr>
      <vt:lpstr>Dark_infra</vt:lpstr>
      <vt:lpstr>Swedavia</vt:lpstr>
      <vt:lpstr>FEST – Flygplatsen som Energioptimerat Smart Transportnav</vt:lpstr>
      <vt:lpstr>PowerPoint Presentation</vt:lpstr>
      <vt:lpstr>Våra 10 flygplatser</vt:lpstr>
      <vt:lpstr>FEST</vt:lpstr>
      <vt:lpstr>Projektets mål och syfte</vt:lpstr>
      <vt:lpstr>Projektets tre viktigaste resultat</vt:lpstr>
      <vt:lpstr>Förväntade effekter</vt:lpstr>
      <vt:lpstr>Lösningen…</vt:lpstr>
      <vt:lpstr>Styrdata</vt:lpstr>
      <vt:lpstr>Implemenation</vt:lpstr>
      <vt:lpstr>Nuläge</vt:lpstr>
      <vt:lpstr>Erfarenheter</vt:lpstr>
      <vt:lpstr>Erfarenheter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 ska kraftförsörjningen till våra logistikhubbar gå till?</dc:title>
  <dc:creator>Bodil Sandén</dc:creator>
  <cp:lastModifiedBy>Fredrick Lekarp</cp:lastModifiedBy>
  <cp:revision>8</cp:revision>
  <dcterms:created xsi:type="dcterms:W3CDTF">2023-11-17T07:15:34Z</dcterms:created>
  <dcterms:modified xsi:type="dcterms:W3CDTF">2023-12-12T11:43:51Z</dcterms:modified>
</cp:coreProperties>
</file>