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5"/>
  </p:notesMasterIdLst>
  <p:sldIdLst>
    <p:sldId id="301" r:id="rId2"/>
    <p:sldId id="306" r:id="rId3"/>
    <p:sldId id="307" r:id="rId4"/>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p:restoredTop sz="80695" autoAdjust="0"/>
  </p:normalViewPr>
  <p:slideViewPr>
    <p:cSldViewPr snapToGrid="0" snapToObjects="1">
      <p:cViewPr varScale="1">
        <p:scale>
          <a:sx n="59" d="100"/>
          <a:sy n="59" d="100"/>
        </p:scale>
        <p:origin x="210" y="78"/>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57" d="100"/>
          <a:sy n="157" d="100"/>
        </p:scale>
        <p:origin x="532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81C9B-FBF9-4947-A203-BAB6C74260FD}" type="datetimeFigureOut">
              <a:rPr lang="sv-SE" smtClean="0"/>
              <a:t>2023-07-13</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327D2-34A0-1945-AE6F-AB3BC8878503}" type="slidenum">
              <a:rPr lang="sv-SE" smtClean="0"/>
              <a:t>‹#›</a:t>
            </a:fld>
            <a:endParaRPr lang="sv-SE"/>
          </a:p>
        </p:txBody>
      </p:sp>
    </p:spTree>
    <p:extLst>
      <p:ext uri="{BB962C8B-B14F-4D97-AF65-F5344CB8AC3E}">
        <p14:creationId xmlns:p14="http://schemas.microsoft.com/office/powerpoint/2010/main" val="229882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en-GB" dirty="0"/>
              <a:t>Click to edit Master title style</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2023-07-13</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20485" y="6001204"/>
            <a:ext cx="5475515" cy="788305"/>
          </a:xfrm>
          <a:prstGeom prst="rect">
            <a:avLst/>
          </a:prstGeom>
        </p:spPr>
      </p:pic>
    </p:spTree>
    <p:extLst>
      <p:ext uri="{BB962C8B-B14F-4D97-AF65-F5344CB8AC3E}">
        <p14:creationId xmlns:p14="http://schemas.microsoft.com/office/powerpoint/2010/main" val="2793352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Date Placeholder 4">
            <a:extLst>
              <a:ext uri="{FF2B5EF4-FFF2-40B4-BE49-F238E27FC236}">
                <a16:creationId xmlns:a16="http://schemas.microsoft.com/office/drawing/2014/main" id="{8F95E928-EDC7-34EA-DB43-A673C8A387FF}"/>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6" name="Footer Placeholder 5">
            <a:extLst>
              <a:ext uri="{FF2B5EF4-FFF2-40B4-BE49-F238E27FC236}">
                <a16:creationId xmlns:a16="http://schemas.microsoft.com/office/drawing/2014/main" id="{E03ECEEE-EAA6-2590-250D-C385152D0B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FEDA692-2F23-13A1-07B4-0B1EA8FAC8D6}"/>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en-GB"/>
              <a:t>Click icon to add picture</a:t>
            </a:r>
            <a:endParaRPr lang="sv-SE"/>
          </a:p>
        </p:txBody>
      </p:sp>
    </p:spTree>
    <p:extLst>
      <p:ext uri="{BB962C8B-B14F-4D97-AF65-F5344CB8AC3E}">
        <p14:creationId xmlns:p14="http://schemas.microsoft.com/office/powerpoint/2010/main" val="61554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628986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en-GB"/>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979115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6_Rubrik och innehåll" userDrawn="1">
  <p:cSld name="6_Rubrik och innehåll">
    <p:spTree>
      <p:nvGrpSpPr>
        <p:cNvPr id="1" name="Shape 100"/>
        <p:cNvGrpSpPr/>
        <p:nvPr/>
      </p:nvGrpSpPr>
      <p:grpSpPr>
        <a:xfrm>
          <a:off x="0" y="0"/>
          <a:ext cx="0" cy="0"/>
          <a:chOff x="0" y="0"/>
          <a:chExt cx="0" cy="0"/>
        </a:xfrm>
      </p:grpSpPr>
      <p:pic>
        <p:nvPicPr>
          <p:cNvPr id="9" name="Bildobjekt 8" descr="En bild som visar vit, växt&#10;&#10;Automatiskt genererad beskrivning">
            <a:extLst>
              <a:ext uri="{FF2B5EF4-FFF2-40B4-BE49-F238E27FC236}">
                <a16:creationId xmlns:a16="http://schemas.microsoft.com/office/drawing/2014/main" id="{02E6E4F5-F661-4B8E-AA4F-7B57E913CD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7A8497D8-7B1A-4083-AC9F-D65604F8E583}"/>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Tree>
    <p:extLst>
      <p:ext uri="{BB962C8B-B14F-4D97-AF65-F5344CB8AC3E}">
        <p14:creationId xmlns:p14="http://schemas.microsoft.com/office/powerpoint/2010/main" val="3120747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DA5AD1E4-5459-7BAC-FF0F-1925C7E4621D}"/>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7" name="Picture Placeholder 6">
            <a:extLst>
              <a:ext uri="{FF2B5EF4-FFF2-40B4-BE49-F238E27FC236}">
                <a16:creationId xmlns:a16="http://schemas.microsoft.com/office/drawing/2014/main" id="{5653B963-FE22-5259-D6D3-0F871F2188AD}"/>
              </a:ext>
            </a:extLst>
          </p:cNvPr>
          <p:cNvSpPr>
            <a:spLocks noGrp="1"/>
          </p:cNvSpPr>
          <p:nvPr>
            <p:ph type="pic" sz="quarter" idx="10"/>
          </p:nvPr>
        </p:nvSpPr>
        <p:spPr>
          <a:xfrm>
            <a:off x="0"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3"/>
          </a:solidFill>
        </p:spPr>
        <p:txBody>
          <a:bodyPr wrap="square">
            <a:noAutofit/>
          </a:bodyPr>
          <a:lstStyle/>
          <a:p>
            <a:endParaRPr lang="sv-SE" dirty="0"/>
          </a:p>
        </p:txBody>
      </p:sp>
    </p:spTree>
    <p:extLst>
      <p:ext uri="{BB962C8B-B14F-4D97-AF65-F5344CB8AC3E}">
        <p14:creationId xmlns:p14="http://schemas.microsoft.com/office/powerpoint/2010/main" val="353401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45832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3"/>
                </a:solidFill>
              </a:defRPr>
            </a:lvl1pPr>
          </a:lstStyle>
          <a:p>
            <a:r>
              <a:rPr lang="en-GB" dirty="0"/>
              <a:t>Click to edit Master title style</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4EA2265A-519F-E00F-0511-D9659B99D32E}"/>
              </a:ext>
            </a:extLst>
          </p:cNvPr>
          <p:cNvSpPr txBox="1"/>
          <p:nvPr userDrawn="1"/>
        </p:nvSpPr>
        <p:spPr>
          <a:xfrm>
            <a:off x="12530295" y="422031"/>
            <a:ext cx="1989573" cy="1384995"/>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p:txBody>
      </p:sp>
    </p:spTree>
    <p:extLst>
      <p:ext uri="{BB962C8B-B14F-4D97-AF65-F5344CB8AC3E}">
        <p14:creationId xmlns:p14="http://schemas.microsoft.com/office/powerpoint/2010/main" val="90402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3"/>
                </a:solidFill>
              </a:defRPr>
            </a:lvl1p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Tree>
    <p:extLst>
      <p:ext uri="{BB962C8B-B14F-4D97-AF65-F5344CB8AC3E}">
        <p14:creationId xmlns:p14="http://schemas.microsoft.com/office/powerpoint/2010/main" val="73073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408960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52075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96004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2023-07-13</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72801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2023-07-13</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42" name="Picture 41">
            <a:extLst>
              <a:ext uri="{FF2B5EF4-FFF2-40B4-BE49-F238E27FC236}">
                <a16:creationId xmlns:a16="http://schemas.microsoft.com/office/drawing/2014/main" id="{0330DF1A-BF4C-AB27-1BAB-AB6144EC937C}"/>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0814607" y="6019795"/>
            <a:ext cx="1389129" cy="838204"/>
          </a:xfrm>
          <a:prstGeom prst="rect">
            <a:avLst/>
          </a:prstGeom>
        </p:spPr>
      </p:pic>
    </p:spTree>
    <p:extLst>
      <p:ext uri="{BB962C8B-B14F-4D97-AF65-F5344CB8AC3E}">
        <p14:creationId xmlns:p14="http://schemas.microsoft.com/office/powerpoint/2010/main" val="24192283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2" r:id="rId6"/>
    <p:sldLayoutId id="2147483683" r:id="rId7"/>
    <p:sldLayoutId id="2147483684" r:id="rId8"/>
    <p:sldLayoutId id="2147483685" r:id="rId9"/>
    <p:sldLayoutId id="2147483687" r:id="rId10"/>
    <p:sldLayoutId id="2147483689" r:id="rId11"/>
    <p:sldLayoutId id="2147483690" r:id="rId12"/>
    <p:sldLayoutId id="2147483691" r:id="rId13"/>
  </p:sldLayoutIdLst>
  <p:txStyles>
    <p:titleStyle>
      <a:lvl1pPr algn="l" defTabSz="914400" rtl="0" eaLnBrk="1" latinLnBrk="0" hangingPunct="1">
        <a:lnSpc>
          <a:spcPct val="90000"/>
        </a:lnSpc>
        <a:spcBef>
          <a:spcPct val="0"/>
        </a:spcBef>
        <a:buNone/>
        <a:defRPr sz="3300" kern="1200">
          <a:solidFill>
            <a:schemeClr val="accent3"/>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0166394-B231-EDD7-5A2D-925982636A50}"/>
              </a:ext>
            </a:extLst>
          </p:cNvPr>
          <p:cNvSpPr>
            <a:spLocks noGrp="1"/>
          </p:cNvSpPr>
          <p:nvPr>
            <p:ph type="title"/>
          </p:nvPr>
        </p:nvSpPr>
        <p:spPr/>
        <p:txBody>
          <a:bodyPr wrap="square" anchor="b">
            <a:normAutofit/>
          </a:bodyPr>
          <a:lstStyle/>
          <a:p>
            <a:r>
              <a:rPr lang="sv-SE" dirty="0"/>
              <a:t>Lär känna varandra i teamet</a:t>
            </a:r>
          </a:p>
        </p:txBody>
      </p:sp>
      <p:sp>
        <p:nvSpPr>
          <p:cNvPr id="5" name="Platshållare för innehåll 4">
            <a:extLst>
              <a:ext uri="{FF2B5EF4-FFF2-40B4-BE49-F238E27FC236}">
                <a16:creationId xmlns:a16="http://schemas.microsoft.com/office/drawing/2014/main" id="{DF0B6C7C-C439-B00C-843A-787A6ABCB486}"/>
              </a:ext>
            </a:extLst>
          </p:cNvPr>
          <p:cNvSpPr>
            <a:spLocks noGrp="1"/>
          </p:cNvSpPr>
          <p:nvPr>
            <p:ph idx="1"/>
          </p:nvPr>
        </p:nvSpPr>
        <p:spPr/>
        <p:txBody>
          <a:bodyPr/>
          <a:lstStyle/>
          <a:p>
            <a:pPr marL="76200" indent="0">
              <a:buNone/>
            </a:pPr>
            <a:r>
              <a:rPr lang="sv-SE" sz="1400" dirty="0"/>
              <a:t>Oavsett om ni är ett helt nytt team som nu ska arbeta tillsammans, ni har arbetat ihop ett tag men aldrig riktigt pratat om era individuella styrkor, eller om ni har fått en ny medarbetare till teamet så är det alltid bra att lägga en stund på att lära känna varandra lite bättre. </a:t>
            </a:r>
          </a:p>
          <a:p>
            <a:pPr marL="76200" indent="0">
              <a:buNone/>
            </a:pPr>
            <a:r>
              <a:rPr lang="sv-SE" sz="1400" i="1" dirty="0"/>
              <a:t>Blomman </a:t>
            </a:r>
            <a:r>
              <a:rPr lang="sv-SE" sz="1400" dirty="0"/>
              <a:t>är ett verktyg som vi själva utvecklat. Vi hade under en period arbetat med att identifiera det som förenade oss vilket resulterade i ett antal vägledande principer. </a:t>
            </a:r>
            <a:r>
              <a:rPr lang="sv-SE" sz="1400" i="1" dirty="0"/>
              <a:t>Blomman</a:t>
            </a:r>
            <a:r>
              <a:rPr lang="sv-SE" sz="1400" dirty="0"/>
              <a:t> kom till i en önskan att hitta det unika i varje medarbetare.</a:t>
            </a:r>
          </a:p>
          <a:p>
            <a:pPr marL="76200" indent="0">
              <a:buNone/>
            </a:pPr>
            <a:r>
              <a:rPr lang="sv-SE" sz="1400" dirty="0"/>
              <a:t>Den bakomliggande tanken är att vi tillsammans utgör en </a:t>
            </a:r>
            <a:r>
              <a:rPr kumimoji="0" lang="sv-SE" sz="1400" b="0" i="0" u="none" strike="noStrike" kern="0" cap="none" spc="0" normalizeH="0" baseline="0" noProof="0" dirty="0">
                <a:ln>
                  <a:noFill/>
                </a:ln>
                <a:effectLst/>
                <a:uLnTx/>
                <a:uFillTx/>
                <a:latin typeface="Lato"/>
                <a:ea typeface="Lato"/>
                <a:cs typeface="Lato"/>
                <a:sym typeface="Lato"/>
              </a:rPr>
              <a:t>brokig bukett med många olika sorters blommor med olika styrkor och förmågor - En heterogen grupp som hjälps åt att nå det gemensamma målet. </a:t>
            </a:r>
            <a:endParaRPr lang="sv-SE" sz="1400" dirty="0"/>
          </a:p>
          <a:p>
            <a:pPr marL="76200" indent="0">
              <a:buNone/>
            </a:pPr>
            <a:r>
              <a:rPr lang="sv-SE" sz="1400" i="1" dirty="0"/>
              <a:t>Blomman</a:t>
            </a:r>
            <a:r>
              <a:rPr lang="sv-SE" sz="1400" dirty="0"/>
              <a:t> är ett av våra mest uppskattade verktyg eftersom det ger alla en möjlighet att vara tydliga kring både deras styrkor och svagheter men också en möjlighet att lära sina kollegor lite bättre. </a:t>
            </a:r>
          </a:p>
          <a:p>
            <a:endParaRPr lang="sv-SE" dirty="0"/>
          </a:p>
        </p:txBody>
      </p:sp>
      <p:pic>
        <p:nvPicPr>
          <p:cNvPr id="4" name="Platshållare för bild 5" descr="En bild som visar person, inomhus&#10;&#10;Automatiskt genererad beskrivning">
            <a:extLst>
              <a:ext uri="{FF2B5EF4-FFF2-40B4-BE49-F238E27FC236}">
                <a16:creationId xmlns:a16="http://schemas.microsoft.com/office/drawing/2014/main" id="{EA3080C9-83E0-D265-9E4D-C183FF3A8522}"/>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a:xfrm>
            <a:off x="7342188" y="2051050"/>
            <a:ext cx="4008437" cy="4008438"/>
          </a:xfrm>
        </p:spPr>
      </p:pic>
    </p:spTree>
    <p:extLst>
      <p:ext uri="{BB962C8B-B14F-4D97-AF65-F5344CB8AC3E}">
        <p14:creationId xmlns:p14="http://schemas.microsoft.com/office/powerpoint/2010/main" val="241162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4803713A-BCF5-443B-BC71-674C42740B1D}"/>
              </a:ext>
            </a:extLst>
          </p:cNvPr>
          <p:cNvSpPr txBox="1"/>
          <p:nvPr/>
        </p:nvSpPr>
        <p:spPr>
          <a:xfrm>
            <a:off x="6766560" y="748938"/>
            <a:ext cx="316121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FFFFFF"/>
                </a:solidFill>
                <a:effectLst/>
                <a:uLnTx/>
                <a:uFillTx/>
                <a:latin typeface="Arial"/>
                <a:ea typeface="+mn-ea"/>
                <a:cs typeface="+mn-cs"/>
              </a:rPr>
              <a:t>Detta brinner jag för: </a:t>
            </a:r>
          </a:p>
        </p:txBody>
      </p:sp>
      <p:sp>
        <p:nvSpPr>
          <p:cNvPr id="7" name="textruta 6">
            <a:extLst>
              <a:ext uri="{FF2B5EF4-FFF2-40B4-BE49-F238E27FC236}">
                <a16:creationId xmlns:a16="http://schemas.microsoft.com/office/drawing/2014/main" id="{05F88A58-7EB7-49C0-82B1-6558A1FBA030}"/>
              </a:ext>
            </a:extLst>
          </p:cNvPr>
          <p:cNvSpPr txBox="1"/>
          <p:nvPr/>
        </p:nvSpPr>
        <p:spPr>
          <a:xfrm>
            <a:off x="9566366" y="2573383"/>
            <a:ext cx="25472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FFFFFF"/>
                </a:solidFill>
                <a:effectLst/>
                <a:uLnTx/>
                <a:uFillTx/>
                <a:latin typeface="Arial"/>
                <a:ea typeface="+mn-ea"/>
                <a:cs typeface="+mn-cs"/>
              </a:rPr>
              <a:t>Detta är jag bra på (kunskapsområden):</a:t>
            </a:r>
          </a:p>
        </p:txBody>
      </p:sp>
      <p:sp>
        <p:nvSpPr>
          <p:cNvPr id="8" name="textruta 7">
            <a:extLst>
              <a:ext uri="{FF2B5EF4-FFF2-40B4-BE49-F238E27FC236}">
                <a16:creationId xmlns:a16="http://schemas.microsoft.com/office/drawing/2014/main" id="{F7AFD188-6119-48BC-99EE-F6ADEAD05DC3}"/>
              </a:ext>
            </a:extLst>
          </p:cNvPr>
          <p:cNvSpPr txBox="1"/>
          <p:nvPr/>
        </p:nvSpPr>
        <p:spPr>
          <a:xfrm>
            <a:off x="9222377" y="4380412"/>
            <a:ext cx="25472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FFFFFF"/>
                </a:solidFill>
                <a:effectLst/>
                <a:uLnTx/>
                <a:uFillTx/>
                <a:latin typeface="Arial"/>
                <a:ea typeface="+mn-ea"/>
                <a:cs typeface="+mn-cs"/>
              </a:rPr>
              <a:t>Detta är jag bra på (förmågor):</a:t>
            </a:r>
          </a:p>
        </p:txBody>
      </p:sp>
      <p:sp>
        <p:nvSpPr>
          <p:cNvPr id="9" name="textruta 8">
            <a:extLst>
              <a:ext uri="{FF2B5EF4-FFF2-40B4-BE49-F238E27FC236}">
                <a16:creationId xmlns:a16="http://schemas.microsoft.com/office/drawing/2014/main" id="{BCCD16B1-0FE7-46F5-ABB1-E6D16F0F94C7}"/>
              </a:ext>
            </a:extLst>
          </p:cNvPr>
          <p:cNvSpPr txBox="1"/>
          <p:nvPr/>
        </p:nvSpPr>
        <p:spPr>
          <a:xfrm>
            <a:off x="4029891" y="4749743"/>
            <a:ext cx="254725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000000"/>
                </a:solidFill>
                <a:effectLst/>
                <a:uLnTx/>
                <a:uFillTx/>
                <a:latin typeface="Arial"/>
                <a:ea typeface="+mn-ea"/>
                <a:cs typeface="+mn-cs"/>
              </a:rPr>
              <a:t>Be mig inte att göra…</a:t>
            </a:r>
          </a:p>
        </p:txBody>
      </p:sp>
      <p:sp>
        <p:nvSpPr>
          <p:cNvPr id="10" name="textruta 9">
            <a:extLst>
              <a:ext uri="{FF2B5EF4-FFF2-40B4-BE49-F238E27FC236}">
                <a16:creationId xmlns:a16="http://schemas.microsoft.com/office/drawing/2014/main" id="{32ECF985-6E93-4E23-95C5-13B9AF683A56}"/>
              </a:ext>
            </a:extLst>
          </p:cNvPr>
          <p:cNvSpPr txBox="1"/>
          <p:nvPr/>
        </p:nvSpPr>
        <p:spPr>
          <a:xfrm>
            <a:off x="341811" y="4380412"/>
            <a:ext cx="254725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FFFFFF"/>
                </a:solidFill>
                <a:effectLst/>
                <a:uLnTx/>
                <a:uFillTx/>
                <a:latin typeface="Arial"/>
                <a:ea typeface="+mn-ea"/>
                <a:cs typeface="+mn-cs"/>
              </a:rPr>
              <a:t>Detta vill jag utvecklas inom: </a:t>
            </a:r>
          </a:p>
        </p:txBody>
      </p:sp>
      <p:sp>
        <p:nvSpPr>
          <p:cNvPr id="12" name="textruta 11">
            <a:extLst>
              <a:ext uri="{FF2B5EF4-FFF2-40B4-BE49-F238E27FC236}">
                <a16:creationId xmlns:a16="http://schemas.microsoft.com/office/drawing/2014/main" id="{86473032-5DCD-4FE1-ADA9-8539740DC36E}"/>
              </a:ext>
            </a:extLst>
          </p:cNvPr>
          <p:cNvSpPr txBox="1"/>
          <p:nvPr/>
        </p:nvSpPr>
        <p:spPr>
          <a:xfrm>
            <a:off x="1393371" y="287383"/>
            <a:ext cx="28847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FFFFFF"/>
                </a:solidFill>
                <a:effectLst/>
                <a:uLnTx/>
                <a:uFillTx/>
                <a:latin typeface="Arial"/>
                <a:ea typeface="+mn-ea"/>
                <a:cs typeface="+mn-cs"/>
              </a:rPr>
              <a:t>Detta är mina viktigaste verktyg: </a:t>
            </a:r>
          </a:p>
        </p:txBody>
      </p:sp>
      <p:sp>
        <p:nvSpPr>
          <p:cNvPr id="13" name="textruta 12">
            <a:extLst>
              <a:ext uri="{FF2B5EF4-FFF2-40B4-BE49-F238E27FC236}">
                <a16:creationId xmlns:a16="http://schemas.microsoft.com/office/drawing/2014/main" id="{F9F89846-3488-41DF-A987-8C34EB776E0D}"/>
              </a:ext>
            </a:extLst>
          </p:cNvPr>
          <p:cNvSpPr txBox="1"/>
          <p:nvPr/>
        </p:nvSpPr>
        <p:spPr>
          <a:xfrm>
            <a:off x="8769532" y="256495"/>
            <a:ext cx="3161211"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dirty="0">
                <a:ln>
                  <a:noFill/>
                </a:ln>
                <a:solidFill>
                  <a:srgbClr val="FFFFFF"/>
                </a:solidFill>
                <a:effectLst/>
                <a:uLnTx/>
                <a:uFillTx/>
                <a:latin typeface="Arial"/>
                <a:ea typeface="+mn-ea"/>
                <a:cs typeface="+mn-cs"/>
              </a:rPr>
              <a:t>Blomman</a:t>
            </a:r>
            <a:endParaRPr kumimoji="0" lang="sv-SE" sz="1400" b="1"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511098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4803713A-BCF5-443B-BC71-674C42740B1D}"/>
              </a:ext>
            </a:extLst>
          </p:cNvPr>
          <p:cNvSpPr txBox="1"/>
          <p:nvPr/>
        </p:nvSpPr>
        <p:spPr>
          <a:xfrm>
            <a:off x="7188926" y="825026"/>
            <a:ext cx="316121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err="1">
                <a:ln>
                  <a:noFill/>
                </a:ln>
                <a:solidFill>
                  <a:srgbClr val="FFFFFF"/>
                </a:solidFill>
                <a:effectLst/>
                <a:uLnTx/>
                <a:uFillTx/>
                <a:latin typeface="Arial"/>
                <a:ea typeface="+mn-ea"/>
                <a:cs typeface="+mn-cs"/>
              </a:rPr>
              <a:t>I'm</a:t>
            </a:r>
            <a:r>
              <a:rPr kumimoji="0" lang="sv-SE" sz="1400" b="0" i="0" u="none" strike="noStrike" kern="1200" cap="none" spc="0" normalizeH="0" baseline="0" noProof="0" dirty="0">
                <a:ln>
                  <a:noFill/>
                </a:ln>
                <a:solidFill>
                  <a:srgbClr val="FFFFFF"/>
                </a:solidFill>
                <a:effectLst/>
                <a:uLnTx/>
                <a:uFillTx/>
                <a:latin typeface="Arial"/>
                <a:ea typeface="+mn-ea"/>
                <a:cs typeface="+mn-cs"/>
              </a:rPr>
              <a:t> </a:t>
            </a:r>
            <a:r>
              <a:rPr kumimoji="0" lang="sv-SE" sz="1400" b="0" i="0" u="none" strike="noStrike" kern="1200" cap="none" spc="0" normalizeH="0" baseline="0" noProof="0" dirty="0" err="1">
                <a:ln>
                  <a:noFill/>
                </a:ln>
                <a:solidFill>
                  <a:srgbClr val="FFFFFF"/>
                </a:solidFill>
                <a:effectLst/>
                <a:uLnTx/>
                <a:uFillTx/>
                <a:latin typeface="Arial"/>
                <a:ea typeface="+mn-ea"/>
                <a:cs typeface="+mn-cs"/>
              </a:rPr>
              <a:t>passionate</a:t>
            </a:r>
            <a:r>
              <a:rPr kumimoji="0" lang="sv-SE" sz="1400" b="0" i="0" u="none" strike="noStrike" kern="1200" cap="none" spc="0" normalizeH="0" baseline="0" noProof="0" dirty="0">
                <a:ln>
                  <a:noFill/>
                </a:ln>
                <a:solidFill>
                  <a:srgbClr val="FFFFFF"/>
                </a:solidFill>
                <a:effectLst/>
                <a:uLnTx/>
                <a:uFillTx/>
                <a:latin typeface="Arial"/>
                <a:ea typeface="+mn-ea"/>
                <a:cs typeface="+mn-cs"/>
              </a:rPr>
              <a:t> </a:t>
            </a:r>
            <a:r>
              <a:rPr kumimoji="0" lang="sv-SE" sz="1400" b="0" i="0" u="none" strike="noStrike" kern="1200" cap="none" spc="0" normalizeH="0" baseline="0" noProof="0" dirty="0" err="1">
                <a:ln>
                  <a:noFill/>
                </a:ln>
                <a:solidFill>
                  <a:srgbClr val="FFFFFF"/>
                </a:solidFill>
                <a:effectLst/>
                <a:uLnTx/>
                <a:uFillTx/>
                <a:latin typeface="Arial"/>
                <a:ea typeface="+mn-ea"/>
                <a:cs typeface="+mn-cs"/>
              </a:rPr>
              <a:t>about</a:t>
            </a:r>
            <a:r>
              <a:rPr kumimoji="0" lang="sv-SE" sz="1400" b="0" i="0" u="none" strike="noStrike" kern="1200" cap="none" spc="0" normalizeH="0" baseline="0" noProof="0" dirty="0">
                <a:ln>
                  <a:noFill/>
                </a:ln>
                <a:solidFill>
                  <a:srgbClr val="FFFFFF"/>
                </a:solidFill>
                <a:effectLst/>
                <a:uLnTx/>
                <a:uFillTx/>
                <a:latin typeface="Arial"/>
                <a:ea typeface="+mn-ea"/>
                <a:cs typeface="+mn-cs"/>
              </a:rPr>
              <a:t>:</a:t>
            </a:r>
          </a:p>
        </p:txBody>
      </p:sp>
      <p:sp>
        <p:nvSpPr>
          <p:cNvPr id="7" name="textruta 6">
            <a:extLst>
              <a:ext uri="{FF2B5EF4-FFF2-40B4-BE49-F238E27FC236}">
                <a16:creationId xmlns:a16="http://schemas.microsoft.com/office/drawing/2014/main" id="{05F88A58-7EB7-49C0-82B1-6558A1FBA030}"/>
              </a:ext>
            </a:extLst>
          </p:cNvPr>
          <p:cNvSpPr txBox="1"/>
          <p:nvPr/>
        </p:nvSpPr>
        <p:spPr>
          <a:xfrm>
            <a:off x="9566366" y="2573383"/>
            <a:ext cx="25472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This is what I am good at (areas of knowledge):</a:t>
            </a:r>
            <a:endParaRPr kumimoji="0" lang="sv-SE" sz="14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textruta 7">
            <a:extLst>
              <a:ext uri="{FF2B5EF4-FFF2-40B4-BE49-F238E27FC236}">
                <a16:creationId xmlns:a16="http://schemas.microsoft.com/office/drawing/2014/main" id="{F7AFD188-6119-48BC-99EE-F6ADEAD05DC3}"/>
              </a:ext>
            </a:extLst>
          </p:cNvPr>
          <p:cNvSpPr txBox="1"/>
          <p:nvPr/>
        </p:nvSpPr>
        <p:spPr>
          <a:xfrm>
            <a:off x="9222377" y="4380412"/>
            <a:ext cx="25472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This is what I am good at (abilities):</a:t>
            </a:r>
            <a:endParaRPr kumimoji="0" lang="sv-SE" sz="14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textruta 8">
            <a:extLst>
              <a:ext uri="{FF2B5EF4-FFF2-40B4-BE49-F238E27FC236}">
                <a16:creationId xmlns:a16="http://schemas.microsoft.com/office/drawing/2014/main" id="{BCCD16B1-0FE7-46F5-ABB1-E6D16F0F94C7}"/>
              </a:ext>
            </a:extLst>
          </p:cNvPr>
          <p:cNvSpPr txBox="1"/>
          <p:nvPr/>
        </p:nvSpPr>
        <p:spPr>
          <a:xfrm>
            <a:off x="4029891" y="4749743"/>
            <a:ext cx="254725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err="1">
                <a:ln>
                  <a:noFill/>
                </a:ln>
                <a:solidFill>
                  <a:srgbClr val="000000"/>
                </a:solidFill>
                <a:effectLst/>
                <a:uLnTx/>
                <a:uFillTx/>
                <a:latin typeface="Arial"/>
                <a:ea typeface="+mn-ea"/>
                <a:cs typeface="+mn-cs"/>
              </a:rPr>
              <a:t>Don’t</a:t>
            </a:r>
            <a:r>
              <a:rPr kumimoji="0" lang="sv-SE" sz="1400" b="0" i="0" u="none" strike="noStrike" kern="1200" cap="none" spc="0" normalizeH="0" baseline="0" noProof="0" dirty="0">
                <a:ln>
                  <a:noFill/>
                </a:ln>
                <a:solidFill>
                  <a:srgbClr val="000000"/>
                </a:solidFill>
                <a:effectLst/>
                <a:uLnTx/>
                <a:uFillTx/>
                <a:latin typeface="Arial"/>
                <a:ea typeface="+mn-ea"/>
                <a:cs typeface="+mn-cs"/>
              </a:rPr>
              <a:t> ask </a:t>
            </a:r>
            <a:r>
              <a:rPr kumimoji="0" lang="sv-SE" sz="1400" b="0" i="0" u="none" strike="noStrike" kern="1200" cap="none" spc="0" normalizeH="0" baseline="0" noProof="0" dirty="0" err="1">
                <a:ln>
                  <a:noFill/>
                </a:ln>
                <a:solidFill>
                  <a:srgbClr val="000000"/>
                </a:solidFill>
                <a:effectLst/>
                <a:uLnTx/>
                <a:uFillTx/>
                <a:latin typeface="Arial"/>
                <a:ea typeface="+mn-ea"/>
                <a:cs typeface="+mn-cs"/>
              </a:rPr>
              <a:t>me</a:t>
            </a:r>
            <a:r>
              <a:rPr kumimoji="0" lang="sv-SE" sz="1400" b="0" i="0" u="none" strike="noStrike" kern="1200" cap="none" spc="0" normalizeH="0" baseline="0" noProof="0" dirty="0">
                <a:ln>
                  <a:noFill/>
                </a:ln>
                <a:solidFill>
                  <a:srgbClr val="000000"/>
                </a:solidFill>
                <a:effectLst/>
                <a:uLnTx/>
                <a:uFillTx/>
                <a:latin typeface="Arial"/>
                <a:ea typeface="+mn-ea"/>
                <a:cs typeface="+mn-cs"/>
              </a:rPr>
              <a:t> to…</a:t>
            </a:r>
          </a:p>
        </p:txBody>
      </p:sp>
      <p:sp>
        <p:nvSpPr>
          <p:cNvPr id="10" name="textruta 9">
            <a:extLst>
              <a:ext uri="{FF2B5EF4-FFF2-40B4-BE49-F238E27FC236}">
                <a16:creationId xmlns:a16="http://schemas.microsoft.com/office/drawing/2014/main" id="{32ECF985-6E93-4E23-95C5-13B9AF683A56}"/>
              </a:ext>
            </a:extLst>
          </p:cNvPr>
          <p:cNvSpPr txBox="1"/>
          <p:nvPr/>
        </p:nvSpPr>
        <p:spPr>
          <a:xfrm>
            <a:off x="341811" y="4380412"/>
            <a:ext cx="254725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I want to develop within:</a:t>
            </a:r>
            <a:endParaRPr kumimoji="0" lang="sv-SE" sz="14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textruta 11">
            <a:extLst>
              <a:ext uri="{FF2B5EF4-FFF2-40B4-BE49-F238E27FC236}">
                <a16:creationId xmlns:a16="http://schemas.microsoft.com/office/drawing/2014/main" id="{86473032-5DCD-4FE1-ADA9-8539740DC36E}"/>
              </a:ext>
            </a:extLst>
          </p:cNvPr>
          <p:cNvSpPr txBox="1"/>
          <p:nvPr/>
        </p:nvSpPr>
        <p:spPr>
          <a:xfrm>
            <a:off x="1393371" y="287383"/>
            <a:ext cx="28847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FFFFFF"/>
                </a:solidFill>
                <a:effectLst/>
                <a:uLnTx/>
                <a:uFillTx/>
                <a:latin typeface="Arial"/>
                <a:ea typeface="+mn-ea"/>
                <a:cs typeface="+mn-cs"/>
              </a:rPr>
              <a:t>My </a:t>
            </a:r>
            <a:r>
              <a:rPr kumimoji="0" lang="sv-SE" sz="1400" b="0" i="0" u="none" strike="noStrike" kern="1200" cap="none" spc="0" normalizeH="0" baseline="0" noProof="0" dirty="0" err="1">
                <a:ln>
                  <a:noFill/>
                </a:ln>
                <a:solidFill>
                  <a:srgbClr val="FFFFFF"/>
                </a:solidFill>
                <a:effectLst/>
                <a:uLnTx/>
                <a:uFillTx/>
                <a:latin typeface="Arial"/>
                <a:ea typeface="+mn-ea"/>
                <a:cs typeface="+mn-cs"/>
              </a:rPr>
              <a:t>most</a:t>
            </a:r>
            <a:r>
              <a:rPr kumimoji="0" lang="sv-SE" sz="1400" b="0" i="0" u="none" strike="noStrike" kern="1200" cap="none" spc="0" normalizeH="0" baseline="0" noProof="0" dirty="0">
                <a:ln>
                  <a:noFill/>
                </a:ln>
                <a:solidFill>
                  <a:srgbClr val="FFFFFF"/>
                </a:solidFill>
                <a:effectLst/>
                <a:uLnTx/>
                <a:uFillTx/>
                <a:latin typeface="Arial"/>
                <a:ea typeface="+mn-ea"/>
                <a:cs typeface="+mn-cs"/>
              </a:rPr>
              <a:t> </a:t>
            </a:r>
            <a:r>
              <a:rPr kumimoji="0" lang="sv-SE" sz="1400" b="0" i="0" u="none" strike="noStrike" kern="1200" cap="none" spc="0" normalizeH="0" baseline="0" noProof="0" dirty="0" err="1">
                <a:ln>
                  <a:noFill/>
                </a:ln>
                <a:solidFill>
                  <a:srgbClr val="FFFFFF"/>
                </a:solidFill>
                <a:effectLst/>
                <a:uLnTx/>
                <a:uFillTx/>
                <a:latin typeface="Arial"/>
                <a:ea typeface="+mn-ea"/>
                <a:cs typeface="+mn-cs"/>
              </a:rPr>
              <a:t>important</a:t>
            </a:r>
            <a:r>
              <a:rPr kumimoji="0" lang="sv-SE" sz="1400" b="0" i="0" u="none" strike="noStrike" kern="1200" cap="none" spc="0" normalizeH="0" baseline="0" noProof="0" dirty="0">
                <a:ln>
                  <a:noFill/>
                </a:ln>
                <a:solidFill>
                  <a:srgbClr val="FFFFFF"/>
                </a:solidFill>
                <a:effectLst/>
                <a:uLnTx/>
                <a:uFillTx/>
                <a:latin typeface="Arial"/>
                <a:ea typeface="+mn-ea"/>
                <a:cs typeface="+mn-cs"/>
              </a:rPr>
              <a:t> </a:t>
            </a:r>
            <a:r>
              <a:rPr kumimoji="0" lang="sv-SE" sz="1400" b="0" i="0" u="none" strike="noStrike" kern="1200" cap="none" spc="0" normalizeH="0" baseline="0" noProof="0" dirty="0" err="1">
                <a:ln>
                  <a:noFill/>
                </a:ln>
                <a:solidFill>
                  <a:srgbClr val="FFFFFF"/>
                </a:solidFill>
                <a:effectLst/>
                <a:uLnTx/>
                <a:uFillTx/>
                <a:latin typeface="Arial"/>
                <a:ea typeface="+mn-ea"/>
                <a:cs typeface="+mn-cs"/>
              </a:rPr>
              <a:t>tools</a:t>
            </a:r>
            <a:r>
              <a:rPr kumimoji="0" lang="sv-SE" sz="14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1" name="textruta 10">
            <a:extLst>
              <a:ext uri="{FF2B5EF4-FFF2-40B4-BE49-F238E27FC236}">
                <a16:creationId xmlns:a16="http://schemas.microsoft.com/office/drawing/2014/main" id="{B487C823-2F6F-4A23-A315-0BF4330B0C7B}"/>
              </a:ext>
            </a:extLst>
          </p:cNvPr>
          <p:cNvSpPr txBox="1"/>
          <p:nvPr/>
        </p:nvSpPr>
        <p:spPr>
          <a:xfrm>
            <a:off x="8769532" y="256495"/>
            <a:ext cx="3161211"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dirty="0">
                <a:ln>
                  <a:noFill/>
                </a:ln>
                <a:solidFill>
                  <a:srgbClr val="FFFFFF"/>
                </a:solidFill>
                <a:effectLst/>
                <a:uLnTx/>
                <a:uFillTx/>
                <a:latin typeface="Arial"/>
                <a:ea typeface="+mn-ea"/>
                <a:cs typeface="+mn-cs"/>
              </a:rPr>
              <a:t>The </a:t>
            </a:r>
            <a:r>
              <a:rPr kumimoji="0" lang="sv-SE" sz="3600" b="1" i="0" u="none" strike="noStrike" kern="1200" cap="none" spc="0" normalizeH="0" baseline="0" noProof="0" dirty="0" err="1">
                <a:ln>
                  <a:noFill/>
                </a:ln>
                <a:solidFill>
                  <a:srgbClr val="FFFFFF"/>
                </a:solidFill>
                <a:effectLst/>
                <a:uLnTx/>
                <a:uFillTx/>
                <a:latin typeface="Arial"/>
                <a:ea typeface="+mn-ea"/>
                <a:cs typeface="+mn-cs"/>
              </a:rPr>
              <a:t>Flower</a:t>
            </a:r>
            <a:endParaRPr kumimoji="0" lang="sv-SE" sz="1400" b="1"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2894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FCE5939C-CAF2-D34B-94F8-936ACFC3A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Infra_sweden_mall</Template>
  <TotalTime>64</TotalTime>
  <Words>257</Words>
  <Application>Microsoft Office PowerPoint</Application>
  <PresentationFormat>Bredbild</PresentationFormat>
  <Paragraphs>19</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Georgia</vt:lpstr>
      <vt:lpstr>Lato</vt:lpstr>
      <vt:lpstr>Lucida Sans</vt:lpstr>
      <vt:lpstr>Dark_infra</vt:lpstr>
      <vt:lpstr>Lär känna varandra i teamet</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Johnsson</dc:creator>
  <cp:lastModifiedBy>Lisa Johnsson</cp:lastModifiedBy>
  <cp:revision>15</cp:revision>
  <dcterms:created xsi:type="dcterms:W3CDTF">2022-06-27T14:06:50Z</dcterms:created>
  <dcterms:modified xsi:type="dcterms:W3CDTF">2023-07-13T12:53:23Z</dcterms:modified>
</cp:coreProperties>
</file>