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5"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03" r:id="rId19"/>
    <p:sldId id="273" r:id="rId20"/>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p:restoredTop sz="96327"/>
  </p:normalViewPr>
  <p:slideViewPr>
    <p:cSldViewPr snapToGrid="0" snapToObjects="1">
      <p:cViewPr varScale="1">
        <p:scale>
          <a:sx n="112" d="100"/>
          <a:sy n="112" d="100"/>
        </p:scale>
        <p:origin x="834" y="96"/>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57" d="100"/>
          <a:sy n="157" d="100"/>
        </p:scale>
        <p:origin x="53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81C9B-FBF9-4947-A203-BAB6C74260FD}" type="datetimeFigureOut">
              <a:rPr lang="sv-SE" smtClean="0"/>
              <a:t>2023-07-17</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327D2-34A0-1945-AE6F-AB3BC8878503}" type="slidenum">
              <a:rPr lang="sv-SE" smtClean="0"/>
              <a:t>‹#›</a:t>
            </a:fld>
            <a:endParaRPr lang="sv-SE"/>
          </a:p>
        </p:txBody>
      </p:sp>
    </p:spTree>
    <p:extLst>
      <p:ext uri="{BB962C8B-B14F-4D97-AF65-F5344CB8AC3E}">
        <p14:creationId xmlns:p14="http://schemas.microsoft.com/office/powerpoint/2010/main" val="229882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2" name="Google Shape;7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457200" lvl="0" indent="-457200" algn="l" rtl="0">
              <a:lnSpc>
                <a:spcPct val="100000"/>
              </a:lnSpc>
              <a:spcBef>
                <a:spcPts val="0"/>
              </a:spcBef>
              <a:spcAft>
                <a:spcPts val="0"/>
              </a:spcAft>
              <a:buSzPts val="1400"/>
              <a:buFont typeface="Arial"/>
              <a:buChar char="•"/>
            </a:pPr>
            <a:r>
              <a:rPr lang="sv-SE"/>
              <a:t>Investeringen i sig sänder ut signaler om att ett område och dess invånare är viktiga och prioriterade.</a:t>
            </a:r>
            <a:endParaRPr/>
          </a:p>
          <a:p>
            <a:pPr marL="457200" lvl="0" indent="-457200" algn="l" rtl="0">
              <a:lnSpc>
                <a:spcPct val="100000"/>
              </a:lnSpc>
              <a:spcBef>
                <a:spcPts val="442"/>
              </a:spcBef>
              <a:spcAft>
                <a:spcPts val="0"/>
              </a:spcAft>
              <a:buSzPts val="1400"/>
              <a:buFont typeface="Arial"/>
              <a:buChar char="•"/>
            </a:pPr>
            <a:r>
              <a:rPr lang="sv-SE"/>
              <a:t>Funktionaliteten där välfungerade transportsystem skapar tillgänglighet till arbetsplatser, skolor, service och andra väsentligheter i samhället, vilket är en förutsättning för ett fungerande vardagsliv och inkludering i samhället och bidrar till stärkt socialt kapital i områden. </a:t>
            </a:r>
            <a:endParaRPr/>
          </a:p>
          <a:p>
            <a:pPr marL="457200" lvl="0" indent="-457200" algn="l" rtl="0">
              <a:lnSpc>
                <a:spcPct val="100000"/>
              </a:lnSpc>
              <a:spcBef>
                <a:spcPts val="442"/>
              </a:spcBef>
              <a:spcAft>
                <a:spcPts val="0"/>
              </a:spcAft>
              <a:buSzPts val="1400"/>
              <a:buFont typeface="Arial"/>
              <a:buChar char="•"/>
            </a:pPr>
            <a:r>
              <a:rPr lang="sv-SE"/>
              <a:t>Överbryggande och sammanbindande möten där kollektivtrafik inte bara ses som en transportmöjlighet utan också ett gemensamt rum och möjlighet att skapa och utveckla sociala relationer i och mellan grupper/områden. </a:t>
            </a:r>
            <a:endParaRPr/>
          </a:p>
          <a:p>
            <a:pPr marL="0" lvl="0" indent="0" algn="l" rtl="0">
              <a:lnSpc>
                <a:spcPct val="100000"/>
              </a:lnSpc>
              <a:spcBef>
                <a:spcPts val="0"/>
              </a:spcBef>
              <a:spcAft>
                <a:spcPts val="0"/>
              </a:spcAft>
              <a:buSzPts val="1400"/>
              <a:buNone/>
            </a:pPr>
            <a:endParaRPr/>
          </a:p>
        </p:txBody>
      </p:sp>
      <p:sp>
        <p:nvSpPr>
          <p:cNvPr id="161" name="Google Shape;1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4" name="Google Shape;17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2" name="Google Shape;18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9" name="Google Shape;18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Nu ska vi ägna en stund åt att diskutera socialt viktiga aspekter i era projekt.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Men innan vi börjar vill jag poängtera två saker: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lvl="0" indent="-228600" algn="l" rtl="0">
              <a:lnSpc>
                <a:spcPct val="100000"/>
              </a:lnSpc>
              <a:spcBef>
                <a:spcPts val="0"/>
              </a:spcBef>
              <a:spcAft>
                <a:spcPts val="0"/>
              </a:spcAft>
              <a:buSzPts val="1400"/>
              <a:buFont typeface="Arial"/>
              <a:buChar char="•"/>
            </a:pPr>
            <a:r>
              <a:rPr lang="sv-SE"/>
              <a:t>Idag kommer vi bara hinna börja snudda vid dessa frågor – så vi vill verkligen uppmana er att se detta som starten på ett arbete (om ni inte redan har gjort ett stort jobb kring detta redan innan förstås) och fortsätta arbetet tillsammans med era övriga projektmedlemmar efter dagens övning</a:t>
            </a:r>
            <a:endParaRPr/>
          </a:p>
          <a:p>
            <a:pPr marL="457200" lvl="0" indent="-228600" algn="l" rtl="0">
              <a:lnSpc>
                <a:spcPct val="100000"/>
              </a:lnSpc>
              <a:spcBef>
                <a:spcPts val="0"/>
              </a:spcBef>
              <a:spcAft>
                <a:spcPts val="0"/>
              </a:spcAft>
              <a:buSzPts val="1400"/>
              <a:buFont typeface="Arial"/>
              <a:buChar char="•"/>
            </a:pPr>
            <a:r>
              <a:rPr lang="sv-SE"/>
              <a:t>Detta är inte ett område för subjektiva diskussioner och bedömningar! De viktigaste sociala aspekterna i era projekt och kopplat till de innovationer ni håller på att utveckla kommer att kräva seriösa analyser. Planera för det!</a:t>
            </a:r>
            <a:endParaRPr/>
          </a:p>
          <a:p>
            <a:pPr marL="457200" lvl="0" indent="-139700" algn="l" rtl="0">
              <a:lnSpc>
                <a:spcPct val="100000"/>
              </a:lnSpc>
              <a:spcBef>
                <a:spcPts val="0"/>
              </a:spcBef>
              <a:spcAft>
                <a:spcPts val="0"/>
              </a:spcAft>
              <a:buSzPts val="1400"/>
              <a:buFont typeface="Arial"/>
              <a:buNone/>
            </a:pPr>
            <a:endParaRPr/>
          </a:p>
          <a:p>
            <a:pPr marL="228600" lvl="0" indent="0" algn="l" rtl="0">
              <a:lnSpc>
                <a:spcPct val="100000"/>
              </a:lnSpc>
              <a:spcBef>
                <a:spcPts val="0"/>
              </a:spcBef>
              <a:spcAft>
                <a:spcPts val="0"/>
              </a:spcAft>
              <a:buSzPts val="1400"/>
              <a:buFont typeface="Arial"/>
              <a:buNone/>
            </a:pPr>
            <a:r>
              <a:rPr lang="sv-SE"/>
              <a:t>Med det sagt:</a:t>
            </a:r>
            <a:endParaRPr/>
          </a:p>
        </p:txBody>
      </p:sp>
      <p:sp>
        <p:nvSpPr>
          <p:cNvPr id="196" name="Google Shape;19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400"/>
              <a:buNone/>
            </a:pPr>
            <a:endParaRPr/>
          </a:p>
          <a:p>
            <a:pPr marL="0" marR="0" lvl="0" indent="0" algn="l" rtl="0">
              <a:lnSpc>
                <a:spcPct val="90000"/>
              </a:lnSpc>
              <a:spcBef>
                <a:spcPts val="1000"/>
              </a:spcBef>
              <a:spcAft>
                <a:spcPts val="0"/>
              </a:spcAft>
              <a:buClr>
                <a:srgbClr val="000000"/>
              </a:buClr>
              <a:buSzPts val="1400"/>
              <a:buFont typeface="Arial"/>
              <a:buNone/>
            </a:pPr>
            <a:r>
              <a:rPr lang="sv-SE" sz="1200"/>
              <a:t>Hållbarhetskollen (helhet) </a:t>
            </a:r>
            <a:endParaRPr sz="1200"/>
          </a:p>
          <a:p>
            <a:pPr marL="0" lvl="0" indent="0" algn="l" rtl="0">
              <a:lnSpc>
                <a:spcPct val="90000"/>
              </a:lnSpc>
              <a:spcBef>
                <a:spcPts val="1000"/>
              </a:spcBef>
              <a:spcAft>
                <a:spcPts val="0"/>
              </a:spcAft>
              <a:buSzPts val="1400"/>
              <a:buNone/>
            </a:pPr>
            <a:endParaRPr/>
          </a:p>
          <a:p>
            <a:pPr marL="0" lvl="0" indent="0" algn="l" rtl="0">
              <a:lnSpc>
                <a:spcPct val="90000"/>
              </a:lnSpc>
              <a:spcBef>
                <a:spcPts val="1000"/>
              </a:spcBef>
              <a:spcAft>
                <a:spcPts val="0"/>
              </a:spcAft>
              <a:buSzPts val="1400"/>
              <a:buNone/>
            </a:pPr>
            <a:r>
              <a:rPr lang="sv-SE"/>
              <a:t>Ny diskussion (20 min)</a:t>
            </a:r>
            <a:endParaRPr/>
          </a:p>
          <a:p>
            <a:pPr marL="285750" lvl="0" indent="-285750" algn="l" rtl="0">
              <a:lnSpc>
                <a:spcPct val="90000"/>
              </a:lnSpc>
              <a:spcBef>
                <a:spcPts val="1000"/>
              </a:spcBef>
              <a:spcAft>
                <a:spcPts val="0"/>
              </a:spcAft>
              <a:buSzPts val="1400"/>
              <a:buChar char="•"/>
            </a:pPr>
            <a:r>
              <a:rPr lang="sv-SE"/>
              <a:t>Vilka frågor kan man ställa sig om man vill bli bättre på social hållbarhet? </a:t>
            </a:r>
            <a:endParaRPr/>
          </a:p>
          <a:p>
            <a:pPr marL="285750" lvl="0" indent="-285750" algn="l" rtl="0">
              <a:lnSpc>
                <a:spcPct val="90000"/>
              </a:lnSpc>
              <a:spcBef>
                <a:spcPts val="1000"/>
              </a:spcBef>
              <a:spcAft>
                <a:spcPts val="0"/>
              </a:spcAft>
              <a:buSzPts val="1400"/>
              <a:buChar char="•"/>
            </a:pPr>
            <a:r>
              <a:rPr lang="sv-SE"/>
              <a:t>Dela med er av era tips och idéer – skriv er egen att göra lista </a:t>
            </a:r>
            <a:endParaRPr/>
          </a:p>
          <a:p>
            <a:pPr marL="285750" lvl="0" indent="-285750" algn="l" rtl="0">
              <a:lnSpc>
                <a:spcPct val="90000"/>
              </a:lnSpc>
              <a:spcBef>
                <a:spcPts val="1000"/>
              </a:spcBef>
              <a:spcAft>
                <a:spcPts val="0"/>
              </a:spcAft>
              <a:buSzPts val="1400"/>
              <a:buChar char="•"/>
            </a:pPr>
            <a:r>
              <a:rPr lang="sv-SE"/>
              <a:t>Vi tränar oss och testar hur andra gör</a:t>
            </a:r>
            <a:endParaRPr/>
          </a:p>
          <a:p>
            <a:pPr marL="285750" lvl="0" indent="-196850" algn="l" rtl="0">
              <a:lnSpc>
                <a:spcPct val="90000"/>
              </a:lnSpc>
              <a:spcBef>
                <a:spcPts val="1000"/>
              </a:spcBef>
              <a:spcAft>
                <a:spcPts val="0"/>
              </a:spcAft>
              <a:buSzPts val="1400"/>
              <a:buNone/>
            </a:pPr>
            <a:endParaRPr/>
          </a:p>
          <a:p>
            <a:pPr marL="0" lvl="0" indent="0" algn="l" rtl="0">
              <a:lnSpc>
                <a:spcPct val="90000"/>
              </a:lnSpc>
              <a:spcBef>
                <a:spcPts val="1000"/>
              </a:spcBef>
              <a:spcAft>
                <a:spcPts val="0"/>
              </a:spcAft>
              <a:buSzPts val="1400"/>
              <a:buNone/>
            </a:pPr>
            <a:endParaRPr/>
          </a:p>
        </p:txBody>
      </p:sp>
      <p:sp>
        <p:nvSpPr>
          <p:cNvPr id="204" name="Google Shape;20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Korta diskussioner I bikupor</a:t>
            </a:r>
            <a:endParaRPr/>
          </a:p>
          <a:p>
            <a:pPr marL="457200" marR="0" lvl="0" indent="-228600" algn="l" rtl="0">
              <a:lnSpc>
                <a:spcPct val="100000"/>
              </a:lnSpc>
              <a:spcBef>
                <a:spcPts val="0"/>
              </a:spcBef>
              <a:spcAft>
                <a:spcPts val="0"/>
              </a:spcAft>
              <a:buClr>
                <a:srgbClr val="000000"/>
              </a:buClr>
              <a:buSzPts val="1400"/>
              <a:buFont typeface="Arial"/>
              <a:buNone/>
            </a:pPr>
            <a:r>
              <a:rPr lang="sv-SE"/>
              <a:t>Reflektera om svaren – handlar de om projekten eller innovationerna?</a:t>
            </a:r>
            <a:endParaRPr/>
          </a:p>
          <a:p>
            <a:pPr marL="457200" marR="0" lvl="0" indent="-228600" algn="l" rtl="0">
              <a:lnSpc>
                <a:spcPct val="100000"/>
              </a:lnSpc>
              <a:spcBef>
                <a:spcPts val="0"/>
              </a:spcBef>
              <a:spcAft>
                <a:spcPts val="0"/>
              </a:spcAft>
              <a:buClr>
                <a:srgbClr val="000000"/>
              </a:buClr>
              <a:buSzPts val="1400"/>
              <a:buFont typeface="Arial"/>
              <a:buNone/>
            </a:pPr>
            <a:r>
              <a:rPr lang="sv-SE"/>
              <a:t>Man glömmer ofta bort projektarbetet: hur ska vi arbeta tillsammans? Hur ska det märkas att vi är på plats?  Här kan ni tex använda en lärakännametod som tar hänsyn till drivkrafter och allas respektive möjlighet att delta osv.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171450" lvl="0" indent="-171450" algn="l" rtl="0">
              <a:lnSpc>
                <a:spcPct val="90000"/>
              </a:lnSpc>
              <a:spcBef>
                <a:spcPts val="1000"/>
              </a:spcBef>
              <a:spcAft>
                <a:spcPts val="0"/>
              </a:spcAft>
              <a:buSzPts val="1400"/>
              <a:buChar char="•"/>
            </a:pPr>
            <a:r>
              <a:rPr lang="sv-SE"/>
              <a:t>Pratar ni om det? På vilket sätt? Vilka är era utmaningar? </a:t>
            </a:r>
            <a:endParaRPr/>
          </a:p>
          <a:p>
            <a:pPr marL="171450" lvl="0" indent="-171450" algn="l" rtl="0">
              <a:lnSpc>
                <a:spcPct val="90000"/>
              </a:lnSpc>
              <a:spcBef>
                <a:spcPts val="1000"/>
              </a:spcBef>
              <a:spcAft>
                <a:spcPts val="0"/>
              </a:spcAft>
              <a:buSzPts val="1400"/>
              <a:buChar char="•"/>
            </a:pPr>
            <a:r>
              <a:rPr lang="sv-SE"/>
              <a:t>Vilka är motiven för att arbeta med social hållbarhet?</a:t>
            </a:r>
            <a:endParaRPr/>
          </a:p>
          <a:p>
            <a:pPr marL="171450" lvl="0" indent="-171450" algn="l" rtl="0">
              <a:lnSpc>
                <a:spcPct val="90000"/>
              </a:lnSpc>
              <a:spcBef>
                <a:spcPts val="1000"/>
              </a:spcBef>
              <a:spcAft>
                <a:spcPts val="0"/>
              </a:spcAft>
              <a:buSzPts val="1400"/>
              <a:buChar char="•"/>
            </a:pPr>
            <a:r>
              <a:rPr lang="sv-SE"/>
              <a:t>Ge exempel och diskutera med andra</a:t>
            </a:r>
            <a:endParaRPr/>
          </a:p>
        </p:txBody>
      </p:sp>
      <p:sp>
        <p:nvSpPr>
          <p:cNvPr id="81" name="Google Shape;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För att uppnå det, ett samhälle med hög tolerans där människors lika värde står i centrum, krävs att människor känner tillit och förtroende till varandra och är delaktiga i samhällsutvecklingen.</a:t>
            </a:r>
            <a:endParaRPr/>
          </a:p>
          <a:p>
            <a:pPr marL="457200" marR="0" lvl="0" indent="-228600" algn="l" rtl="0">
              <a:lnSpc>
                <a:spcPct val="100000"/>
              </a:lnSpc>
              <a:spcBef>
                <a:spcPts val="0"/>
              </a:spcBef>
              <a:spcAft>
                <a:spcPts val="0"/>
              </a:spcAft>
              <a:buClr>
                <a:srgbClr val="000000"/>
              </a:buClr>
              <a:buSzPts val="1400"/>
              <a:buFont typeface="Arial"/>
              <a:buNone/>
            </a:pPr>
            <a:r>
              <a:rPr lang="sv-SE"/>
              <a:t>Tillit är ett viktigt kitt mellan människor, ett slags psykologiskt kontrakt. </a:t>
            </a:r>
            <a:r>
              <a:rPr lang="sv-SE" b="1"/>
              <a:t>Tillit är en satsning på andras framtida möjliga handlingar</a:t>
            </a:r>
            <a:endParaRPr/>
          </a:p>
          <a:p>
            <a:pPr marL="457200" marR="0" lvl="0" indent="-228600" algn="l" rtl="0">
              <a:lnSpc>
                <a:spcPct val="100000"/>
              </a:lnSpc>
              <a:spcBef>
                <a:spcPts val="0"/>
              </a:spcBef>
              <a:spcAft>
                <a:spcPts val="0"/>
              </a:spcAft>
              <a:buClr>
                <a:srgbClr val="000000"/>
              </a:buClr>
              <a:buSzPts val="1400"/>
              <a:buFont typeface="Arial"/>
              <a:buNone/>
            </a:pPr>
            <a:r>
              <a:rPr lang="sv-SE"/>
              <a:t>Brist på tillit begränsar människors handlingar, skapar anspänning, oro och stressreaktioner som kan utvecklas till ohälsa.</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Börja med att säga något om vad tillit är: i enkelhet att vi litar på att andra kommer att försöka hålla vad de (implicit eller explicit) lovat.</a:t>
            </a:r>
            <a:endParaRPr/>
          </a:p>
          <a:p>
            <a:pPr marL="457200" marR="0" lvl="0" indent="-228600" algn="l" rtl="0">
              <a:lnSpc>
                <a:spcPct val="100000"/>
              </a:lnSpc>
              <a:spcBef>
                <a:spcPts val="0"/>
              </a:spcBef>
              <a:spcAft>
                <a:spcPts val="0"/>
              </a:spcAft>
              <a:buClr>
                <a:srgbClr val="000000"/>
              </a:buClr>
              <a:buSzPts val="1400"/>
              <a:buFont typeface="Arial"/>
              <a:buNone/>
            </a:pPr>
            <a:r>
              <a:rPr lang="sv-SE"/>
              <a:t>Sedan bör det väl konstateras att punkterna på bilden handlar om vad som bygger tillit på en samhällsnivå.</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Vi litar på att alla gör det som vi kommit överens om</a:t>
            </a:r>
            <a:endParaRPr/>
          </a:p>
          <a:p>
            <a:pPr marL="457200" marR="0" lvl="0" indent="-228600" algn="l" rtl="0">
              <a:lnSpc>
                <a:spcPct val="100000"/>
              </a:lnSpc>
              <a:spcBef>
                <a:spcPts val="0"/>
              </a:spcBef>
              <a:spcAft>
                <a:spcPts val="0"/>
              </a:spcAft>
              <a:buClr>
                <a:srgbClr val="000000"/>
              </a:buClr>
              <a:buSzPts val="1400"/>
              <a:buFont typeface="Arial"/>
              <a:buNone/>
            </a:pPr>
            <a:r>
              <a:rPr lang="sv-SE"/>
              <a:t>Bygger på gemensamma intressen</a:t>
            </a:r>
            <a:endParaRPr/>
          </a:p>
          <a:p>
            <a:pPr marL="457200" marR="0" lvl="0" indent="-228600" algn="l" rtl="0">
              <a:lnSpc>
                <a:spcPct val="100000"/>
              </a:lnSpc>
              <a:spcBef>
                <a:spcPts val="0"/>
              </a:spcBef>
              <a:spcAft>
                <a:spcPts val="0"/>
              </a:spcAft>
              <a:buClr>
                <a:srgbClr val="000000"/>
              </a:buClr>
              <a:buSzPts val="1400"/>
              <a:buFont typeface="Arial"/>
              <a:buNone/>
            </a:pPr>
            <a:r>
              <a:rPr lang="sv-SE"/>
              <a:t>Vi respekterar att vi inte delar alla intressen</a:t>
            </a:r>
            <a:endParaRPr/>
          </a:p>
          <a:p>
            <a:pPr marL="457200" marR="0" lvl="0" indent="-228600" algn="l" rtl="0">
              <a:lnSpc>
                <a:spcPct val="100000"/>
              </a:lnSpc>
              <a:spcBef>
                <a:spcPts val="0"/>
              </a:spcBef>
              <a:spcAft>
                <a:spcPts val="0"/>
              </a:spcAft>
              <a:buClr>
                <a:srgbClr val="000000"/>
              </a:buClr>
              <a:buSzPts val="1400"/>
              <a:buFont typeface="Arial"/>
              <a:buNone/>
            </a:pPr>
            <a:r>
              <a:rPr lang="sv-SE"/>
              <a:t>Vi förstår och respekterar att vi har olika förutsättningar att delta</a:t>
            </a:r>
            <a:br>
              <a:rPr lang="sv-SE"/>
            </a:b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96" name="Google Shape;9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5" name="Google Shape;10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4" name="Google Shape;11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För ett jämställt transportsystem krävs att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457200" lvl="0" indent="-457200" algn="l" rtl="0">
              <a:lnSpc>
                <a:spcPct val="100000"/>
              </a:lnSpc>
              <a:spcBef>
                <a:spcPts val="0"/>
              </a:spcBef>
              <a:spcAft>
                <a:spcPts val="0"/>
              </a:spcAft>
              <a:buClr>
                <a:srgbClr val="595959"/>
              </a:buClr>
              <a:buSzPts val="2600"/>
              <a:buFont typeface="Arial"/>
              <a:buChar char="•"/>
            </a:pPr>
            <a:r>
              <a:rPr lang="sv-SE"/>
              <a:t>Kvinnors och mäns resvanor väger lika tungt i planeringen.</a:t>
            </a:r>
            <a:endParaRPr/>
          </a:p>
          <a:p>
            <a:pPr marL="457200" lvl="0" indent="-457200" algn="l" rtl="0">
              <a:lnSpc>
                <a:spcPct val="100000"/>
              </a:lnSpc>
              <a:spcBef>
                <a:spcPts val="520"/>
              </a:spcBef>
              <a:spcAft>
                <a:spcPts val="0"/>
              </a:spcAft>
              <a:buClr>
                <a:srgbClr val="595959"/>
              </a:buClr>
              <a:buSzPts val="2600"/>
              <a:buFont typeface="Arial"/>
              <a:buChar char="•"/>
            </a:pPr>
            <a:r>
              <a:rPr lang="sv-SE"/>
              <a:t>Mäns och kvinnors inställning (attityder och värderingar) till utformning av transportsystemet tillmäts lika stor vikt.</a:t>
            </a:r>
            <a:endParaRPr/>
          </a:p>
          <a:p>
            <a:pPr marL="457200" lvl="0" indent="-457200" algn="l" rtl="0">
              <a:lnSpc>
                <a:spcPct val="100000"/>
              </a:lnSpc>
              <a:spcBef>
                <a:spcPts val="520"/>
              </a:spcBef>
              <a:spcAft>
                <a:spcPts val="0"/>
              </a:spcAft>
              <a:buClr>
                <a:srgbClr val="595959"/>
              </a:buClr>
              <a:buSzPts val="2600"/>
              <a:buFont typeface="Arial"/>
              <a:buChar char="•"/>
            </a:pPr>
            <a:r>
              <a:rPr lang="sv-SE"/>
              <a:t>Både kvinnors och mäns förutsättningar och värderingar inkluderas i hela beslutsprocessen – från problemformulering via alternativgenerering till fastställande av planer. </a:t>
            </a:r>
            <a:endParaRPr/>
          </a:p>
          <a:p>
            <a:pPr marL="457200" lvl="0" indent="-457200" algn="l" rtl="0">
              <a:lnSpc>
                <a:spcPct val="100000"/>
              </a:lnSpc>
              <a:spcBef>
                <a:spcPts val="520"/>
              </a:spcBef>
              <a:spcAft>
                <a:spcPts val="0"/>
              </a:spcAft>
              <a:buClr>
                <a:srgbClr val="595959"/>
              </a:buClr>
              <a:buSzPts val="2600"/>
              <a:buFont typeface="Arial"/>
              <a:buChar char="•"/>
            </a:pPr>
            <a:r>
              <a:rPr lang="sv-SE"/>
              <a:t>Men se jämställdhet bara som en viktig aspekt: genderfrågor, etnicitet, mångfald är andra viktiga delar!</a:t>
            </a:r>
            <a:endParaRPr/>
          </a:p>
          <a:p>
            <a:pPr marL="0" lvl="0" indent="0" algn="l" rtl="0">
              <a:lnSpc>
                <a:spcPct val="100000"/>
              </a:lnSpc>
              <a:spcBef>
                <a:spcPts val="0"/>
              </a:spcBef>
              <a:spcAft>
                <a:spcPts val="0"/>
              </a:spcAft>
              <a:buSzPts val="1400"/>
              <a:buNone/>
            </a:pPr>
            <a:endParaRPr/>
          </a:p>
        </p:txBody>
      </p:sp>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5959"/>
              </a:buClr>
              <a:buSzPts val="1140"/>
              <a:buFont typeface="Arial"/>
              <a:buNone/>
            </a:pPr>
            <a:endParaRPr/>
          </a:p>
          <a:p>
            <a:pPr marL="171450" marR="0" lvl="0" indent="-171450" algn="l" rtl="0">
              <a:lnSpc>
                <a:spcPct val="100000"/>
              </a:lnSpc>
              <a:spcBef>
                <a:spcPts val="0"/>
              </a:spcBef>
              <a:spcAft>
                <a:spcPts val="0"/>
              </a:spcAft>
              <a:buClr>
                <a:srgbClr val="595959"/>
              </a:buClr>
              <a:buSzPts val="1140"/>
              <a:buFont typeface="Arial"/>
              <a:buChar char="•"/>
            </a:pPr>
            <a:r>
              <a:rPr lang="sv-SE"/>
              <a:t>Social jämlikhet och rättvisa: Rättvis fördelning i förhållande till behov. Försvåras eftersom det är fullt med politiska och moraliska värderingar, alltså inte bara fakta. Men ändå viktigt.</a:t>
            </a:r>
            <a:endParaRPr/>
          </a:p>
          <a:p>
            <a:pPr marL="171450" lvl="0" indent="-171450" algn="l" rtl="0">
              <a:lnSpc>
                <a:spcPct val="100000"/>
              </a:lnSpc>
              <a:spcBef>
                <a:spcPts val="0"/>
              </a:spcBef>
              <a:spcAft>
                <a:spcPts val="0"/>
              </a:spcAft>
              <a:buClr>
                <a:srgbClr val="595959"/>
              </a:buClr>
              <a:buSzPts val="1140"/>
              <a:buFont typeface="Arial"/>
              <a:buChar char="•"/>
            </a:pPr>
            <a:r>
              <a:rPr lang="sv-SE"/>
              <a:t>Social kapital: handlar om människors sociala nätverk, allmän tillit till människor  (Putnam et al. 1994</a:t>
            </a:r>
            <a:endParaRPr/>
          </a:p>
          <a:p>
            <a:pPr marL="171450" lvl="0" indent="-171450" algn="l" rtl="0">
              <a:lnSpc>
                <a:spcPct val="100000"/>
              </a:lnSpc>
              <a:spcBef>
                <a:spcPts val="0"/>
              </a:spcBef>
              <a:spcAft>
                <a:spcPts val="0"/>
              </a:spcAft>
              <a:buClr>
                <a:srgbClr val="595959"/>
              </a:buClr>
              <a:buSzPts val="1140"/>
              <a:buFont typeface="Arial"/>
              <a:buChar char="•"/>
            </a:pPr>
            <a:r>
              <a:rPr lang="sv-SE"/>
              <a:t>Social inkludering: handlar om att förbättra grunden för utsatta grupper, möjliggöra för dessa att bli en del av i samhället. Arbetar med att förbättra förmågan hos sårbara grupper, förbättra deras möjligheter men också deras värdighet.  </a:t>
            </a:r>
            <a:endParaRPr/>
          </a:p>
          <a:p>
            <a:pPr marL="1066785" lvl="1" indent="-457200" algn="l" rtl="0">
              <a:lnSpc>
                <a:spcPct val="100000"/>
              </a:lnSpc>
              <a:spcBef>
                <a:spcPts val="357"/>
              </a:spcBef>
              <a:spcAft>
                <a:spcPts val="0"/>
              </a:spcAft>
              <a:buClr>
                <a:srgbClr val="595959"/>
              </a:buClr>
              <a:buSzPts val="1163"/>
              <a:buFont typeface="Arial"/>
              <a:buChar char="•"/>
            </a:pPr>
            <a:r>
              <a:rPr lang="sv-SE"/>
              <a:t>Effekterna av dålig transportinfrastruktur är ofta socialt utanförskap och segregering</a:t>
            </a:r>
            <a:endParaRPr/>
          </a:p>
          <a:p>
            <a:pPr marL="0" lvl="0" indent="0" algn="l" rtl="0">
              <a:lnSpc>
                <a:spcPct val="100000"/>
              </a:lnSpc>
              <a:spcBef>
                <a:spcPts val="0"/>
              </a:spcBef>
              <a:spcAft>
                <a:spcPts val="0"/>
              </a:spcAft>
              <a:buClr>
                <a:srgbClr val="595959"/>
              </a:buClr>
              <a:buSzPts val="1140"/>
              <a:buFont typeface="Arial"/>
              <a:buNone/>
            </a:pPr>
            <a:endParaRPr/>
          </a:p>
          <a:p>
            <a:pPr marL="0" lvl="0" indent="0" algn="l" rtl="0">
              <a:lnSpc>
                <a:spcPct val="100000"/>
              </a:lnSpc>
              <a:spcBef>
                <a:spcPts val="0"/>
              </a:spcBef>
              <a:spcAft>
                <a:spcPts val="0"/>
              </a:spcAft>
              <a:buSzPts val="1400"/>
              <a:buNone/>
            </a:pPr>
            <a:endParaRPr/>
          </a:p>
        </p:txBody>
      </p:sp>
      <p:sp>
        <p:nvSpPr>
          <p:cNvPr id="127" name="Google Shape;1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Ett annat viktigt begrepp inom social hållbarhet är tillgänglighet. Och här handlar det om en delvis annan tillgänglighet än den vi är vana vid att diskutera i vår sektor, d v s människors tillgång till jobb, skola, samhällsservice m m</a:t>
            </a:r>
            <a:endParaRPr/>
          </a:p>
          <a:p>
            <a:pPr marL="0" lvl="0" indent="0" algn="l" rtl="0">
              <a:lnSpc>
                <a:spcPct val="100000"/>
              </a:lnSpc>
              <a:spcBef>
                <a:spcPts val="0"/>
              </a:spcBef>
              <a:spcAft>
                <a:spcPts val="0"/>
              </a:spcAft>
              <a:buSzPts val="1400"/>
              <a:buNone/>
            </a:pPr>
            <a:r>
              <a:rPr lang="sv-SE"/>
              <a:t>Här handlar det istället om människors förmåga att kunna tillgodogöra sig information och bidra i utvecklingen av samhället, att göra sin röst hörd.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Här har vi som exempel lyft fram några spännande fakta. Visste ni tex att...</a:t>
            </a:r>
            <a:endParaRPr/>
          </a:p>
        </p:txBody>
      </p:sp>
      <p:sp>
        <p:nvSpPr>
          <p:cNvPr id="134" name="Google Shape;13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support.microsoft.com/sv-se/office/%C3%A4ndra-bakgrunden-p%C3%A5-bilderna-i-powerpoint-f%C3%B6r-webben-6927cd06-5a5b-483e-9d98-6e270df4570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support.microsoft.com/sv-se/office/%C3%A4ndra-bakgrunden-p%C3%A5-bilderna-i-powerpoint-f%C3%B6r-webben-6927cd06-5a5b-483e-9d98-6e270df45700"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support.microsoft.com/sv-se/office/%C3%A4ndra-bakgrunden-p%C3%A5-bilderna-i-powerpoint-f%C3%B6r-webben-6927cd06-5a5b-483e-9d98-6e270df45700"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support.microsoft.com/sv-se/office/%C3%A4ndra-bakgrunden-p%C3%A5-bilderna-i-powerpoint-f%C3%B6r-webben-6927cd06-5a5b-483e-9d98-6e270df45700"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support.microsoft.com/sv-se/office/%C3%A4ndra-bakgrunden-p%C3%A5-bilderna-i-powerpoint-f%C3%B6r-webben-6927cd06-5a5b-483e-9d98-6e270df45700"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5A20-CCA3-EF89-629C-CF2B3154E8CA}"/>
              </a:ext>
            </a:extLst>
          </p:cNvPr>
          <p:cNvSpPr>
            <a:spLocks noGrp="1"/>
          </p:cNvSpPr>
          <p:nvPr>
            <p:ph type="ctrTitle"/>
          </p:nvPr>
        </p:nvSpPr>
        <p:spPr>
          <a:xfrm>
            <a:off x="838199" y="1122363"/>
            <a:ext cx="10511971" cy="2387600"/>
          </a:xfrm>
        </p:spPr>
        <p:txBody>
          <a:bodyPr anchor="b"/>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08EEB799-4524-03AF-D6D5-E24BD163BADB}"/>
              </a:ext>
            </a:extLst>
          </p:cNvPr>
          <p:cNvSpPr>
            <a:spLocks noGrp="1"/>
          </p:cNvSpPr>
          <p:nvPr>
            <p:ph type="subTitle" idx="1"/>
          </p:nvPr>
        </p:nvSpPr>
        <p:spPr>
          <a:xfrm>
            <a:off x="838199" y="3602038"/>
            <a:ext cx="1051197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Date Placeholder 3">
            <a:extLst>
              <a:ext uri="{FF2B5EF4-FFF2-40B4-BE49-F238E27FC236}">
                <a16:creationId xmlns:a16="http://schemas.microsoft.com/office/drawing/2014/main" id="{18770C53-0F5F-87A9-F64A-70CB86682816}"/>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5" name="Footer Placeholder 4">
            <a:extLst>
              <a:ext uri="{FF2B5EF4-FFF2-40B4-BE49-F238E27FC236}">
                <a16:creationId xmlns:a16="http://schemas.microsoft.com/office/drawing/2014/main" id="{B9701CA7-7AD6-43CD-84D5-7EB934D4B7E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090E67B-A63B-8491-F6FF-4ACF7550A6F1}"/>
              </a:ext>
            </a:extLst>
          </p:cNvPr>
          <p:cNvSpPr>
            <a:spLocks noGrp="1"/>
          </p:cNvSpPr>
          <p:nvPr>
            <p:ph type="sldNum" sz="quarter" idx="12"/>
          </p:nvPr>
        </p:nvSpPr>
        <p:spPr/>
        <p:txBody>
          <a:bodyPr/>
          <a:lstStyle/>
          <a:p>
            <a:fld id="{0C201D4C-5A0A-1147-9101-BA270C6CEC80}" type="slidenum">
              <a:rPr lang="sv-SE" smtClean="0"/>
              <a:t>‹#›</a:t>
            </a:fld>
            <a:endParaRPr lang="sv-SE"/>
          </a:p>
        </p:txBody>
      </p:sp>
      <p:sp>
        <p:nvSpPr>
          <p:cNvPr id="7" name="Date Placeholder 3">
            <a:extLst>
              <a:ext uri="{FF2B5EF4-FFF2-40B4-BE49-F238E27FC236}">
                <a16:creationId xmlns:a16="http://schemas.microsoft.com/office/drawing/2014/main" id="{27560D42-3E53-E734-E3E5-FCCBADED01C9}"/>
              </a:ext>
            </a:extLst>
          </p:cNvPr>
          <p:cNvSpPr txBox="1">
            <a:spLocks/>
          </p:cNvSpPr>
          <p:nvPr userDrawn="1"/>
        </p:nvSpPr>
        <p:spPr>
          <a:xfrm>
            <a:off x="838200" y="6269266"/>
            <a:ext cx="2743200" cy="365125"/>
          </a:xfrm>
          <a:prstGeom prst="rect">
            <a:avLst/>
          </a:prstGeom>
        </p:spPr>
        <p:txBody>
          <a:bodyPr vert="horz" lIns="91440" tIns="45720" rIns="91440" bIns="45720" rtlCol="0" anchor="ctr"/>
          <a:lstStyle>
            <a:defPPr>
              <a:defRPr lang="en-SE"/>
            </a:defPPr>
            <a:lvl1pPr marL="0" algn="l" defTabSz="914400" rtl="0" eaLnBrk="1" latinLnBrk="0" hangingPunct="1">
              <a:defRPr sz="900" kern="1200">
                <a:solidFill>
                  <a:schemeClr val="tx1">
                    <a:tint val="75000"/>
                  </a:schemeClr>
                </a:solidFill>
                <a:latin typeface="Lucida Sans" panose="020B06020305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4591B1-501E-B440-80D1-493C99590D61}" type="datetimeFigureOut">
              <a:rPr lang="sv-SE" smtClean="0"/>
              <a:pPr/>
              <a:t>2023-07-17</a:t>
            </a:fld>
            <a:endParaRPr lang="sv-SE"/>
          </a:p>
        </p:txBody>
      </p:sp>
      <p:sp>
        <p:nvSpPr>
          <p:cNvPr id="8" name="Slide Number Placeholder 5">
            <a:extLst>
              <a:ext uri="{FF2B5EF4-FFF2-40B4-BE49-F238E27FC236}">
                <a16:creationId xmlns:a16="http://schemas.microsoft.com/office/drawing/2014/main" id="{809BA9A1-0A0E-EBB7-ED6E-8236B9C7AC9A}"/>
              </a:ext>
            </a:extLst>
          </p:cNvPr>
          <p:cNvSpPr txBox="1">
            <a:spLocks/>
          </p:cNvSpPr>
          <p:nvPr userDrawn="1"/>
        </p:nvSpPr>
        <p:spPr>
          <a:xfrm>
            <a:off x="8610600" y="6269266"/>
            <a:ext cx="1614439" cy="365125"/>
          </a:xfrm>
          <a:prstGeom prst="rect">
            <a:avLst/>
          </a:prstGeom>
        </p:spPr>
        <p:txBody>
          <a:bodyPr vert="horz" lIns="91440" tIns="45720" rIns="91440" bIns="45720" rtlCol="0" anchor="ctr"/>
          <a:lstStyle>
            <a:defPPr>
              <a:defRPr lang="en-SE"/>
            </a:defPPr>
            <a:lvl1pPr marL="0" algn="r" defTabSz="914400" rtl="0" eaLnBrk="1" latinLnBrk="0" hangingPunct="1">
              <a:defRPr sz="900" kern="1200">
                <a:solidFill>
                  <a:schemeClr val="tx1">
                    <a:tint val="75000"/>
                  </a:schemeClr>
                </a:solidFill>
                <a:latin typeface="Lucida Sans" panose="020B06020305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01D4C-5A0A-1147-9101-BA270C6CEC80}" type="slidenum">
              <a:rPr lang="sv-SE" smtClean="0"/>
              <a:pPr/>
              <a:t>‹#›</a:t>
            </a:fld>
            <a:endParaRPr lang="sv-SE"/>
          </a:p>
        </p:txBody>
      </p:sp>
      <p:pic>
        <p:nvPicPr>
          <p:cNvPr id="9" name="Bildobjekt 2">
            <a:extLst>
              <a:ext uri="{FF2B5EF4-FFF2-40B4-BE49-F238E27FC236}">
                <a16:creationId xmlns:a16="http://schemas.microsoft.com/office/drawing/2014/main" id="{C4E2AEDA-050D-FB6B-8AE9-15261B6693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76981" y="5936488"/>
            <a:ext cx="7745817" cy="921511"/>
          </a:xfrm>
          <a:prstGeom prst="rect">
            <a:avLst/>
          </a:prstGeom>
        </p:spPr>
      </p:pic>
      <p:sp>
        <p:nvSpPr>
          <p:cNvPr id="10" name="Rektangel 10">
            <a:extLst>
              <a:ext uri="{FF2B5EF4-FFF2-40B4-BE49-F238E27FC236}">
                <a16:creationId xmlns:a16="http://schemas.microsoft.com/office/drawing/2014/main" id="{D0B1AD9E-8AFE-5D6C-C34A-C67B24F6E7A1}"/>
              </a:ext>
            </a:extLst>
          </p:cNvPr>
          <p:cNvSpPr/>
          <p:nvPr userDrawn="1"/>
        </p:nvSpPr>
        <p:spPr>
          <a:xfrm>
            <a:off x="0" y="5932714"/>
            <a:ext cx="6634480" cy="925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1" name="Picture 3">
            <a:extLst>
              <a:ext uri="{FF2B5EF4-FFF2-40B4-BE49-F238E27FC236}">
                <a16:creationId xmlns:a16="http://schemas.microsoft.com/office/drawing/2014/main" id="{30E99EBE-0557-F1DD-EDA3-55B7199EC5E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84625" y="6001204"/>
            <a:ext cx="5475515" cy="788305"/>
          </a:xfrm>
          <a:prstGeom prst="rect">
            <a:avLst/>
          </a:prstGeom>
        </p:spPr>
      </p:pic>
      <p:sp>
        <p:nvSpPr>
          <p:cNvPr id="12" name="TextBox 11">
            <a:extLst>
              <a:ext uri="{FF2B5EF4-FFF2-40B4-BE49-F238E27FC236}">
                <a16:creationId xmlns:a16="http://schemas.microsoft.com/office/drawing/2014/main" id="{D98B5759-8546-31B8-4BFF-E09926975398}"/>
              </a:ext>
            </a:extLst>
          </p:cNvPr>
          <p:cNvSpPr txBox="1"/>
          <p:nvPr userDrawn="1"/>
        </p:nvSpPr>
        <p:spPr>
          <a:xfrm>
            <a:off x="12530295" y="422031"/>
            <a:ext cx="1989573" cy="2554545"/>
          </a:xfrm>
          <a:prstGeom prst="rect">
            <a:avLst/>
          </a:prstGeom>
          <a:noFill/>
        </p:spPr>
        <p:txBody>
          <a:bodyPr wrap="square" rtlCol="0">
            <a:spAutoFit/>
          </a:bodyPr>
          <a:lstStyle/>
          <a:p>
            <a:r>
              <a:rPr lang="sv-SE" sz="1400" dirty="0"/>
              <a:t>Byt </a:t>
            </a:r>
            <a:r>
              <a:rPr lang="sv-SE" sz="1400" dirty="0" err="1"/>
              <a:t>bakgrundfärg</a:t>
            </a:r>
            <a:r>
              <a:rPr lang="sv-SE" sz="1400" dirty="0"/>
              <a:t> på denna sida för till grön eller gul för alternativ variant</a:t>
            </a:r>
          </a:p>
          <a:p>
            <a:endParaRPr lang="sv-SE" sz="1400" dirty="0"/>
          </a:p>
          <a:p>
            <a:r>
              <a:rPr lang="sv-SE" sz="1000" dirty="0"/>
              <a:t>(Läs mer hur man gör här: </a:t>
            </a:r>
            <a:r>
              <a:rPr lang="sv-SE" sz="1000" dirty="0">
                <a:hlinkClick r:id="rId4"/>
              </a:rPr>
              <a:t>https://support.microsoft.com/sv-se/office/%C3%A4ndra-bakgrunden-p%C3%A5-bilderna-i-powerpoint-f%C3%B6r-webben-6927cd06-5a5b-483e-9d98-6e270df45700</a:t>
            </a:r>
            <a:r>
              <a:rPr lang="sv-SE" sz="1000" dirty="0"/>
              <a:t>)</a:t>
            </a:r>
          </a:p>
          <a:p>
            <a:endParaRPr lang="sv-SE" sz="1000" dirty="0"/>
          </a:p>
        </p:txBody>
      </p:sp>
    </p:spTree>
    <p:extLst>
      <p:ext uri="{BB962C8B-B14F-4D97-AF65-F5344CB8AC3E}">
        <p14:creationId xmlns:p14="http://schemas.microsoft.com/office/powerpoint/2010/main" val="311560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0ADC-52B7-23D9-29F8-1D68922E57E1}"/>
              </a:ext>
            </a:extLst>
          </p:cNvPr>
          <p:cNvSpPr>
            <a:spLocks noGrp="1"/>
          </p:cNvSpPr>
          <p:nvPr>
            <p:ph type="title"/>
          </p:nvPr>
        </p:nvSpPr>
        <p:spPr>
          <a:xfrm>
            <a:off x="819038" y="798286"/>
            <a:ext cx="10531134" cy="980084"/>
          </a:xfrm>
        </p:spPr>
        <p:txBody>
          <a:bodyPr anchor="t" anchorCtr="0">
            <a:normAutofit/>
          </a:bodyPr>
          <a:lstStyle>
            <a:lvl1pPr>
              <a:defRPr sz="3300"/>
            </a:lvl1p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B83D06C5-1ED7-C02B-C682-06D1221FB6E7}"/>
              </a:ext>
            </a:extLst>
          </p:cNvPr>
          <p:cNvSpPr>
            <a:spLocks noGrp="1"/>
          </p:cNvSpPr>
          <p:nvPr>
            <p:ph idx="1"/>
          </p:nvPr>
        </p:nvSpPr>
        <p:spPr>
          <a:xfrm>
            <a:off x="838200" y="2013857"/>
            <a:ext cx="6096459" cy="4045855"/>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icture Placeholder 8">
            <a:extLst>
              <a:ext uri="{FF2B5EF4-FFF2-40B4-BE49-F238E27FC236}">
                <a16:creationId xmlns:a16="http://schemas.microsoft.com/office/drawing/2014/main" id="{895E173A-41E3-3749-A484-C69F8C01DC8C}"/>
              </a:ext>
            </a:extLst>
          </p:cNvPr>
          <p:cNvSpPr>
            <a:spLocks noGrp="1"/>
          </p:cNvSpPr>
          <p:nvPr>
            <p:ph type="pic" sz="quarter" idx="13"/>
          </p:nvPr>
        </p:nvSpPr>
        <p:spPr>
          <a:xfrm>
            <a:off x="7342053" y="2051595"/>
            <a:ext cx="4008120" cy="4008119"/>
          </a:xfrm>
        </p:spPr>
        <p:txBody>
          <a:bodyPr/>
          <a:lstStyle/>
          <a:p>
            <a:r>
              <a:rPr lang="sv-SE"/>
              <a:t>Klicka på ikonen för att lägga till en bild</a:t>
            </a:r>
          </a:p>
        </p:txBody>
      </p:sp>
    </p:spTree>
    <p:extLst>
      <p:ext uri="{BB962C8B-B14F-4D97-AF65-F5344CB8AC3E}">
        <p14:creationId xmlns:p14="http://schemas.microsoft.com/office/powerpoint/2010/main" val="308743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C3C3-1ABD-25C2-685C-9AEB78ADE432}"/>
              </a:ext>
            </a:extLst>
          </p:cNvPr>
          <p:cNvSpPr>
            <a:spLocks noGrp="1"/>
          </p:cNvSpPr>
          <p:nvPr>
            <p:ph type="title"/>
          </p:nvPr>
        </p:nvSpPr>
        <p:spPr>
          <a:xfrm>
            <a:off x="839788" y="812800"/>
            <a:ext cx="4457926" cy="957943"/>
          </a:xfrm>
        </p:spPr>
        <p:txBody>
          <a:bodyPr anchor="t" anchorCtr="0">
            <a:normAutofit/>
          </a:bodyPr>
          <a:lstStyle>
            <a:lvl1pPr>
              <a:defRPr sz="3300"/>
            </a:lvl1pPr>
          </a:lstStyle>
          <a:p>
            <a:r>
              <a:rPr lang="sv-SE"/>
              <a:t>Klicka här för att ändra mall för rubrikformat</a:t>
            </a:r>
            <a:endParaRPr lang="sv-SE" dirty="0"/>
          </a:p>
        </p:txBody>
      </p:sp>
      <p:sp>
        <p:nvSpPr>
          <p:cNvPr id="3" name="Picture Placeholder 2">
            <a:extLst>
              <a:ext uri="{FF2B5EF4-FFF2-40B4-BE49-F238E27FC236}">
                <a16:creationId xmlns:a16="http://schemas.microsoft.com/office/drawing/2014/main" id="{FE8BFC93-2747-9C89-389E-CB9569607DCA}"/>
              </a:ext>
            </a:extLst>
          </p:cNvPr>
          <p:cNvSpPr>
            <a:spLocks noGrp="1"/>
          </p:cNvSpPr>
          <p:nvPr>
            <p:ph type="pic" idx="1"/>
          </p:nvPr>
        </p:nvSpPr>
        <p:spPr>
          <a:xfrm>
            <a:off x="6096000" y="1"/>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Text Placeholder 3">
            <a:extLst>
              <a:ext uri="{FF2B5EF4-FFF2-40B4-BE49-F238E27FC236}">
                <a16:creationId xmlns:a16="http://schemas.microsoft.com/office/drawing/2014/main" id="{0110EA67-E18D-378E-67E4-717BCE0B6215}"/>
              </a:ext>
            </a:extLst>
          </p:cNvPr>
          <p:cNvSpPr>
            <a:spLocks noGrp="1"/>
          </p:cNvSpPr>
          <p:nvPr>
            <p:ph type="body" sz="half" idx="2"/>
          </p:nvPr>
        </p:nvSpPr>
        <p:spPr>
          <a:xfrm>
            <a:off x="839788" y="2013857"/>
            <a:ext cx="4457926" cy="3855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TextBox 4">
            <a:extLst>
              <a:ext uri="{FF2B5EF4-FFF2-40B4-BE49-F238E27FC236}">
                <a16:creationId xmlns:a16="http://schemas.microsoft.com/office/drawing/2014/main" id="{7AD9FD0C-E980-4A95-3273-EE415AB4421A}"/>
              </a:ext>
            </a:extLst>
          </p:cNvPr>
          <p:cNvSpPr txBox="1"/>
          <p:nvPr userDrawn="1"/>
        </p:nvSpPr>
        <p:spPr>
          <a:xfrm>
            <a:off x="12530295" y="422031"/>
            <a:ext cx="1989573" cy="2554545"/>
          </a:xfrm>
          <a:prstGeom prst="rect">
            <a:avLst/>
          </a:prstGeom>
          <a:noFill/>
        </p:spPr>
        <p:txBody>
          <a:bodyPr wrap="square" rtlCol="0">
            <a:spAutoFit/>
          </a:bodyPr>
          <a:lstStyle/>
          <a:p>
            <a:r>
              <a:rPr lang="sv-SE" sz="1400" dirty="0"/>
              <a:t>Byt </a:t>
            </a:r>
            <a:r>
              <a:rPr lang="sv-SE" sz="1400" dirty="0" err="1"/>
              <a:t>bakgrundfärg</a:t>
            </a:r>
            <a:r>
              <a:rPr lang="sv-SE" sz="1400" dirty="0"/>
              <a:t> på denna sida för till grön eller gul för alternativ variant</a:t>
            </a:r>
          </a:p>
          <a:p>
            <a:endParaRPr lang="sv-SE" sz="1400" dirty="0"/>
          </a:p>
          <a:p>
            <a:r>
              <a:rPr lang="sv-SE" sz="1000" dirty="0"/>
              <a:t>(Läs mer hur man gör här: </a:t>
            </a:r>
            <a:r>
              <a:rPr lang="sv-SE" sz="1000" dirty="0">
                <a:hlinkClick r:id="rId2"/>
              </a:rPr>
              <a:t>https://support.microsoft.com/sv-se/office/%C3%A4ndra-bakgrunden-p%C3%A5-bilderna-i-powerpoint-f%C3%B6r-webben-6927cd06-5a5b-483e-9d98-6e270df45700</a:t>
            </a:r>
            <a:r>
              <a:rPr lang="sv-SE" sz="1000" dirty="0"/>
              <a:t>)</a:t>
            </a:r>
          </a:p>
          <a:p>
            <a:endParaRPr lang="sv-SE" sz="1000" dirty="0"/>
          </a:p>
        </p:txBody>
      </p:sp>
    </p:spTree>
    <p:extLst>
      <p:ext uri="{BB962C8B-B14F-4D97-AF65-F5344CB8AC3E}">
        <p14:creationId xmlns:p14="http://schemas.microsoft.com/office/powerpoint/2010/main" val="150264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C3C3-1ABD-25C2-685C-9AEB78ADE432}"/>
              </a:ext>
            </a:extLst>
          </p:cNvPr>
          <p:cNvSpPr>
            <a:spLocks noGrp="1"/>
          </p:cNvSpPr>
          <p:nvPr>
            <p:ph type="title"/>
          </p:nvPr>
        </p:nvSpPr>
        <p:spPr>
          <a:xfrm>
            <a:off x="6892240" y="812800"/>
            <a:ext cx="4457926" cy="957943"/>
          </a:xfrm>
        </p:spPr>
        <p:txBody>
          <a:bodyPr anchor="t" anchorCtr="0">
            <a:normAutofit/>
          </a:bodyPr>
          <a:lstStyle>
            <a:lvl1pPr>
              <a:defRPr sz="3300"/>
            </a:lvl1pPr>
          </a:lstStyle>
          <a:p>
            <a:r>
              <a:rPr lang="sv-SE"/>
              <a:t>Klicka här för att ändra mall för rubrikformat</a:t>
            </a:r>
            <a:endParaRPr lang="sv-SE" dirty="0"/>
          </a:p>
        </p:txBody>
      </p:sp>
      <p:sp>
        <p:nvSpPr>
          <p:cNvPr id="3" name="Picture Placeholder 2">
            <a:extLst>
              <a:ext uri="{FF2B5EF4-FFF2-40B4-BE49-F238E27FC236}">
                <a16:creationId xmlns:a16="http://schemas.microsoft.com/office/drawing/2014/main" id="{FE8BFC93-2747-9C89-389E-CB9569607DCA}"/>
              </a:ext>
            </a:extLst>
          </p:cNvPr>
          <p:cNvSpPr>
            <a:spLocks noGrp="1"/>
          </p:cNvSpPr>
          <p:nvPr>
            <p:ph type="pic" idx="1"/>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Text Placeholder 3">
            <a:extLst>
              <a:ext uri="{FF2B5EF4-FFF2-40B4-BE49-F238E27FC236}">
                <a16:creationId xmlns:a16="http://schemas.microsoft.com/office/drawing/2014/main" id="{0110EA67-E18D-378E-67E4-717BCE0B6215}"/>
              </a:ext>
            </a:extLst>
          </p:cNvPr>
          <p:cNvSpPr>
            <a:spLocks noGrp="1"/>
          </p:cNvSpPr>
          <p:nvPr>
            <p:ph type="body" sz="half" idx="2"/>
          </p:nvPr>
        </p:nvSpPr>
        <p:spPr>
          <a:xfrm>
            <a:off x="6892240" y="2013857"/>
            <a:ext cx="4457926" cy="3855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TextBox 4">
            <a:extLst>
              <a:ext uri="{FF2B5EF4-FFF2-40B4-BE49-F238E27FC236}">
                <a16:creationId xmlns:a16="http://schemas.microsoft.com/office/drawing/2014/main" id="{D83350B4-9C1E-413A-0173-D3002DF1A1D7}"/>
              </a:ext>
            </a:extLst>
          </p:cNvPr>
          <p:cNvSpPr txBox="1"/>
          <p:nvPr userDrawn="1"/>
        </p:nvSpPr>
        <p:spPr>
          <a:xfrm>
            <a:off x="12530295" y="422031"/>
            <a:ext cx="1989573" cy="2554545"/>
          </a:xfrm>
          <a:prstGeom prst="rect">
            <a:avLst/>
          </a:prstGeom>
          <a:noFill/>
        </p:spPr>
        <p:txBody>
          <a:bodyPr wrap="square" rtlCol="0">
            <a:spAutoFit/>
          </a:bodyPr>
          <a:lstStyle/>
          <a:p>
            <a:r>
              <a:rPr lang="sv-SE" sz="1400" dirty="0"/>
              <a:t>Byt </a:t>
            </a:r>
            <a:r>
              <a:rPr lang="sv-SE" sz="1400" dirty="0" err="1"/>
              <a:t>bakgrundfärg</a:t>
            </a:r>
            <a:r>
              <a:rPr lang="sv-SE" sz="1400" dirty="0"/>
              <a:t> på denna sida för till grön eller gul för alternativ variant</a:t>
            </a:r>
          </a:p>
          <a:p>
            <a:endParaRPr lang="sv-SE" sz="1400" dirty="0"/>
          </a:p>
          <a:p>
            <a:r>
              <a:rPr lang="sv-SE" sz="1000" dirty="0"/>
              <a:t>(Läs mer hur man gör här: </a:t>
            </a:r>
            <a:r>
              <a:rPr lang="sv-SE" sz="1000" dirty="0">
                <a:hlinkClick r:id="rId2"/>
              </a:rPr>
              <a:t>https://support.microsoft.com/sv-se/office/%C3%A4ndra-bakgrunden-p%C3%A5-bilderna-i-powerpoint-f%C3%B6r-webben-6927cd06-5a5b-483e-9d98-6e270df45700</a:t>
            </a:r>
            <a:r>
              <a:rPr lang="sv-SE" sz="1000" dirty="0"/>
              <a:t>)</a:t>
            </a:r>
          </a:p>
          <a:p>
            <a:endParaRPr lang="sv-SE" sz="1000" dirty="0"/>
          </a:p>
        </p:txBody>
      </p:sp>
    </p:spTree>
    <p:extLst>
      <p:ext uri="{BB962C8B-B14F-4D97-AF65-F5344CB8AC3E}">
        <p14:creationId xmlns:p14="http://schemas.microsoft.com/office/powerpoint/2010/main" val="3367518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6"/>
        <p:cNvGrpSpPr/>
        <p:nvPr/>
      </p:nvGrpSpPr>
      <p:grpSpPr>
        <a:xfrm>
          <a:off x="0" y="0"/>
          <a:ext cx="0" cy="0"/>
          <a:chOff x="0" y="0"/>
          <a:chExt cx="0" cy="0"/>
        </a:xfrm>
      </p:grpSpPr>
      <p:sp>
        <p:nvSpPr>
          <p:cNvPr id="17" name="Google Shape;17;p48"/>
          <p:cNvSpPr/>
          <p:nvPr/>
        </p:nvSpPr>
        <p:spPr>
          <a:xfrm>
            <a:off x="0" y="0"/>
            <a:ext cx="12192000" cy="5274469"/>
          </a:xfrm>
          <a:prstGeom prst="rect">
            <a:avLst/>
          </a:prstGeom>
          <a:solidFill>
            <a:srgbClr val="157E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8" name="Google Shape;18;p48"/>
          <p:cNvSpPr>
            <a:spLocks noGrp="1"/>
          </p:cNvSpPr>
          <p:nvPr>
            <p:ph type="pic" idx="2"/>
          </p:nvPr>
        </p:nvSpPr>
        <p:spPr>
          <a:xfrm>
            <a:off x="0" y="1"/>
            <a:ext cx="12192000" cy="5274735"/>
          </a:xfrm>
          <a:prstGeom prst="rect">
            <a:avLst/>
          </a:prstGeom>
          <a:noFill/>
          <a:ln>
            <a:noFill/>
          </a:ln>
        </p:spPr>
      </p:sp>
      <p:sp>
        <p:nvSpPr>
          <p:cNvPr id="19" name="Google Shape;19;p48"/>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960"/>
              </a:spcBef>
              <a:spcAft>
                <a:spcPts val="0"/>
              </a:spcAft>
              <a:buClr>
                <a:srgbClr val="FFFFFF"/>
              </a:buClr>
              <a:buSzPts val="4800"/>
              <a:buNone/>
              <a:defRPr sz="4800" b="1">
                <a:solidFill>
                  <a:srgbClr val="FFFFFF"/>
                </a:solidFill>
                <a:latin typeface="Arial"/>
                <a:ea typeface="Arial"/>
                <a:cs typeface="Arial"/>
                <a:sym typeface="Arial"/>
              </a:defRPr>
            </a:lvl1pPr>
            <a:lvl2pPr marL="914400" lvl="1" indent="-342900" algn="l">
              <a:lnSpc>
                <a:spcPct val="100000"/>
              </a:lnSpc>
              <a:spcBef>
                <a:spcPts val="360"/>
              </a:spcBef>
              <a:spcAft>
                <a:spcPts val="0"/>
              </a:spcAft>
              <a:buClr>
                <a:srgbClr val="595959"/>
              </a:buClr>
              <a:buSzPts val="1800"/>
              <a:buChar char="–"/>
              <a:defRPr/>
            </a:lvl2pPr>
            <a:lvl3pPr marL="1371600" lvl="2" indent="-342900" algn="l">
              <a:lnSpc>
                <a:spcPct val="100000"/>
              </a:lnSpc>
              <a:spcBef>
                <a:spcPts val="360"/>
              </a:spcBef>
              <a:spcAft>
                <a:spcPts val="0"/>
              </a:spcAft>
              <a:buClr>
                <a:srgbClr val="595959"/>
              </a:buClr>
              <a:buSzPts val="1800"/>
              <a:buChar char="•"/>
              <a:defRPr/>
            </a:lvl3pPr>
            <a:lvl4pPr marL="1828800" lvl="3" indent="-342900" algn="l">
              <a:lnSpc>
                <a:spcPct val="100000"/>
              </a:lnSpc>
              <a:spcBef>
                <a:spcPts val="360"/>
              </a:spcBef>
              <a:spcAft>
                <a:spcPts val="0"/>
              </a:spcAft>
              <a:buClr>
                <a:srgbClr val="595959"/>
              </a:buClr>
              <a:buSzPts val="1800"/>
              <a:buChar char="–"/>
              <a:defRPr/>
            </a:lvl4pPr>
            <a:lvl5pPr marL="2286000" lvl="4" indent="-342900" algn="l">
              <a:lnSpc>
                <a:spcPct val="100000"/>
              </a:lnSpc>
              <a:spcBef>
                <a:spcPts val="36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48"/>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FFFDFF"/>
              </a:buClr>
              <a:buSzPts val="2667"/>
              <a:buNone/>
              <a:defRPr sz="2667">
                <a:solidFill>
                  <a:srgbClr val="FFFDFF"/>
                </a:solidFill>
                <a:latin typeface="Arial"/>
                <a:ea typeface="Arial"/>
                <a:cs typeface="Arial"/>
                <a:sym typeface="Arial"/>
              </a:defRPr>
            </a:lvl1pPr>
            <a:lvl2pPr marL="914400" lvl="1" indent="-342900" algn="l">
              <a:lnSpc>
                <a:spcPct val="100000"/>
              </a:lnSpc>
              <a:spcBef>
                <a:spcPts val="360"/>
              </a:spcBef>
              <a:spcAft>
                <a:spcPts val="0"/>
              </a:spcAft>
              <a:buClr>
                <a:srgbClr val="595959"/>
              </a:buClr>
              <a:buSzPts val="1800"/>
              <a:buChar char="–"/>
              <a:defRPr/>
            </a:lvl2pPr>
            <a:lvl3pPr marL="1371600" lvl="2" indent="-342900" algn="l">
              <a:lnSpc>
                <a:spcPct val="100000"/>
              </a:lnSpc>
              <a:spcBef>
                <a:spcPts val="360"/>
              </a:spcBef>
              <a:spcAft>
                <a:spcPts val="0"/>
              </a:spcAft>
              <a:buClr>
                <a:srgbClr val="595959"/>
              </a:buClr>
              <a:buSzPts val="1800"/>
              <a:buChar char="•"/>
              <a:defRPr/>
            </a:lvl3pPr>
            <a:lvl4pPr marL="1828800" lvl="3" indent="-342900" algn="l">
              <a:lnSpc>
                <a:spcPct val="100000"/>
              </a:lnSpc>
              <a:spcBef>
                <a:spcPts val="360"/>
              </a:spcBef>
              <a:spcAft>
                <a:spcPts val="0"/>
              </a:spcAft>
              <a:buClr>
                <a:srgbClr val="595959"/>
              </a:buClr>
              <a:buSzPts val="1800"/>
              <a:buChar char="–"/>
              <a:defRPr/>
            </a:lvl4pPr>
            <a:lvl5pPr marL="2286000" lvl="4" indent="-342900" algn="l">
              <a:lnSpc>
                <a:spcPct val="100000"/>
              </a:lnSpc>
              <a:spcBef>
                <a:spcPts val="36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1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49"/>
          <p:cNvSpPr txBox="1">
            <a:spLocks noGrp="1"/>
          </p:cNvSpPr>
          <p:nvPr>
            <p:ph type="title"/>
          </p:nvPr>
        </p:nvSpPr>
        <p:spPr>
          <a:xfrm>
            <a:off x="677335" y="2700868"/>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595959"/>
              </a:buClr>
              <a:buSzPts val="4000"/>
              <a:buFont typeface="Arial"/>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9"/>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rgbClr val="7F7F7F"/>
              </a:buClr>
              <a:buSzPts val="2000"/>
              <a:buNone/>
              <a:defRPr sz="2000">
                <a:solidFill>
                  <a:srgbClr val="7F7F7F"/>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49"/>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9"/>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9"/>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1444454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Med bild i högerkant">
  <p:cSld name="2_Med bild i högerkant">
    <p:bg>
      <p:bgPr>
        <a:solidFill>
          <a:schemeClr val="lt1"/>
        </a:solidFill>
        <a:effectLst/>
      </p:bgPr>
    </p:bg>
    <p:spTree>
      <p:nvGrpSpPr>
        <p:cNvPr id="1" name="Shape 27"/>
        <p:cNvGrpSpPr/>
        <p:nvPr/>
      </p:nvGrpSpPr>
      <p:grpSpPr>
        <a:xfrm>
          <a:off x="0" y="0"/>
          <a:ext cx="0" cy="0"/>
          <a:chOff x="0" y="0"/>
          <a:chExt cx="0" cy="0"/>
        </a:xfrm>
      </p:grpSpPr>
      <p:sp>
        <p:nvSpPr>
          <p:cNvPr id="28" name="Google Shape;28;p50"/>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0"/>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BFBFB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0"/>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BFBFB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0"/>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
        <p:nvSpPr>
          <p:cNvPr id="32" name="Google Shape;32;p50"/>
          <p:cNvSpPr>
            <a:spLocks noGrp="1"/>
          </p:cNvSpPr>
          <p:nvPr>
            <p:ph type="pic" idx="2"/>
          </p:nvPr>
        </p:nvSpPr>
        <p:spPr>
          <a:xfrm>
            <a:off x="7778752" y="0"/>
            <a:ext cx="4413249" cy="6858000"/>
          </a:xfrm>
          <a:prstGeom prst="rect">
            <a:avLst/>
          </a:prstGeom>
          <a:noFill/>
          <a:ln>
            <a:noFill/>
          </a:ln>
        </p:spPr>
      </p:sp>
      <p:cxnSp>
        <p:nvCxnSpPr>
          <p:cNvPr id="33" name="Google Shape;33;p50"/>
          <p:cNvCxnSpPr/>
          <p:nvPr/>
        </p:nvCxnSpPr>
        <p:spPr>
          <a:xfrm rot="10800000" flipH="1">
            <a:off x="330200" y="6316134"/>
            <a:ext cx="7255933" cy="1"/>
          </a:xfrm>
          <a:prstGeom prst="straightConnector1">
            <a:avLst/>
          </a:prstGeom>
          <a:noFill/>
          <a:ln w="12700" cap="flat" cmpd="sng">
            <a:solidFill>
              <a:schemeClr val="dk1"/>
            </a:solidFill>
            <a:prstDash val="dot"/>
            <a:round/>
            <a:headEnd type="none" w="sm" len="sm"/>
            <a:tailEnd type="none" w="sm" len="sm"/>
          </a:ln>
        </p:spPr>
      </p:cxnSp>
      <p:sp>
        <p:nvSpPr>
          <p:cNvPr id="34" name="Google Shape;34;p50"/>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5" name="Google Shape;35;p50"/>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Tree>
    <p:extLst>
      <p:ext uri="{BB962C8B-B14F-4D97-AF65-F5344CB8AC3E}">
        <p14:creationId xmlns:p14="http://schemas.microsoft.com/office/powerpoint/2010/main" val="253021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ubrik och innehåll">
  <p:cSld name="1_Rubrik och innehåll">
    <p:spTree>
      <p:nvGrpSpPr>
        <p:cNvPr id="1" name="Shape 43"/>
        <p:cNvGrpSpPr/>
        <p:nvPr/>
      </p:nvGrpSpPr>
      <p:grpSpPr>
        <a:xfrm>
          <a:off x="0" y="0"/>
          <a:ext cx="0" cy="0"/>
          <a:chOff x="0" y="0"/>
          <a:chExt cx="0" cy="0"/>
        </a:xfrm>
      </p:grpSpPr>
      <p:sp>
        <p:nvSpPr>
          <p:cNvPr id="44" name="Google Shape;44;p52"/>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2"/>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6" name="Google Shape;46;p52"/>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cxnSp>
        <p:nvCxnSpPr>
          <p:cNvPr id="47" name="Google Shape;47;p52"/>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Tree>
    <p:extLst>
      <p:ext uri="{BB962C8B-B14F-4D97-AF65-F5344CB8AC3E}">
        <p14:creationId xmlns:p14="http://schemas.microsoft.com/office/powerpoint/2010/main" val="408683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48"/>
        <p:cNvGrpSpPr/>
        <p:nvPr/>
      </p:nvGrpSpPr>
      <p:grpSpPr>
        <a:xfrm>
          <a:off x="0" y="0"/>
          <a:ext cx="0" cy="0"/>
          <a:chOff x="0" y="0"/>
          <a:chExt cx="0" cy="0"/>
        </a:xfrm>
      </p:grpSpPr>
      <p:sp>
        <p:nvSpPr>
          <p:cNvPr id="49" name="Google Shape;49;p53"/>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0" name="Google Shape;50;p53"/>
          <p:cNvCxnSpPr/>
          <p:nvPr/>
        </p:nvCxnSpPr>
        <p:spPr>
          <a:xfrm rot="10800000" flipH="1">
            <a:off x="6162819" y="1321909"/>
            <a:ext cx="5492" cy="4525961"/>
          </a:xfrm>
          <a:prstGeom prst="straightConnector1">
            <a:avLst/>
          </a:prstGeom>
          <a:noFill/>
          <a:ln w="9525" cap="flat" cmpd="sng">
            <a:solidFill>
              <a:schemeClr val="dk1"/>
            </a:solidFill>
            <a:prstDash val="dot"/>
            <a:round/>
            <a:headEnd type="none" w="sm" len="sm"/>
            <a:tailEnd type="none" w="sm" len="sm"/>
          </a:ln>
        </p:spPr>
      </p:cxnSp>
      <p:sp>
        <p:nvSpPr>
          <p:cNvPr id="51" name="Google Shape;51;p53"/>
          <p:cNvSpPr txBox="1">
            <a:spLocks noGrp="1"/>
          </p:cNvSpPr>
          <p:nvPr>
            <p:ph type="body" idx="2"/>
          </p:nvPr>
        </p:nvSpPr>
        <p:spPr>
          <a:xfrm>
            <a:off x="6319521" y="1321907"/>
            <a:ext cx="536956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lnSpc>
                <a:spcPct val="100000"/>
              </a:lnSpc>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lnSpc>
                <a:spcPct val="100000"/>
              </a:lnSpc>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lnSpc>
                <a:spcPct val="100000"/>
              </a:lnSpc>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2" name="Google Shape;52;p53"/>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
        <p:nvSpPr>
          <p:cNvPr id="53" name="Google Shape;53;p53"/>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 name="Google Shape;54;p53"/>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Tree>
    <p:extLst>
      <p:ext uri="{BB962C8B-B14F-4D97-AF65-F5344CB8AC3E}">
        <p14:creationId xmlns:p14="http://schemas.microsoft.com/office/powerpoint/2010/main" val="23123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5A20-CCA3-EF89-629C-CF2B3154E8CA}"/>
              </a:ext>
            </a:extLst>
          </p:cNvPr>
          <p:cNvSpPr>
            <a:spLocks noGrp="1"/>
          </p:cNvSpPr>
          <p:nvPr>
            <p:ph type="ctrTitle"/>
          </p:nvPr>
        </p:nvSpPr>
        <p:spPr>
          <a:xfrm>
            <a:off x="838199" y="1122363"/>
            <a:ext cx="10511971" cy="2387600"/>
          </a:xfrm>
        </p:spPr>
        <p:txBody>
          <a:bodyPr anchor="b"/>
          <a:lstStyle>
            <a:lvl1pPr algn="l">
              <a:defRPr sz="6000"/>
            </a:lvl1pPr>
          </a:lstStyle>
          <a:p>
            <a:r>
              <a:rPr lang="en-GB" dirty="0"/>
              <a:t>Click to edit Master title style</a:t>
            </a:r>
            <a:endParaRPr lang="sv-SE" dirty="0"/>
          </a:p>
        </p:txBody>
      </p:sp>
      <p:sp>
        <p:nvSpPr>
          <p:cNvPr id="3" name="Subtitle 2">
            <a:extLst>
              <a:ext uri="{FF2B5EF4-FFF2-40B4-BE49-F238E27FC236}">
                <a16:creationId xmlns:a16="http://schemas.microsoft.com/office/drawing/2014/main" id="{08EEB799-4524-03AF-D6D5-E24BD163BADB}"/>
              </a:ext>
            </a:extLst>
          </p:cNvPr>
          <p:cNvSpPr>
            <a:spLocks noGrp="1"/>
          </p:cNvSpPr>
          <p:nvPr>
            <p:ph type="subTitle" idx="1"/>
          </p:nvPr>
        </p:nvSpPr>
        <p:spPr>
          <a:xfrm>
            <a:off x="838199" y="3602038"/>
            <a:ext cx="1051197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Date Placeholder 3">
            <a:extLst>
              <a:ext uri="{FF2B5EF4-FFF2-40B4-BE49-F238E27FC236}">
                <a16:creationId xmlns:a16="http://schemas.microsoft.com/office/drawing/2014/main" id="{18770C53-0F5F-87A9-F64A-70CB86682816}"/>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5" name="Footer Placeholder 4">
            <a:extLst>
              <a:ext uri="{FF2B5EF4-FFF2-40B4-BE49-F238E27FC236}">
                <a16:creationId xmlns:a16="http://schemas.microsoft.com/office/drawing/2014/main" id="{B9701CA7-7AD6-43CD-84D5-7EB934D4B7E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090E67B-A63B-8491-F6FF-4ACF7550A6F1}"/>
              </a:ext>
            </a:extLst>
          </p:cNvPr>
          <p:cNvSpPr>
            <a:spLocks noGrp="1"/>
          </p:cNvSpPr>
          <p:nvPr>
            <p:ph type="sldNum" sz="quarter" idx="12"/>
          </p:nvPr>
        </p:nvSpPr>
        <p:spPr/>
        <p:txBody>
          <a:bodyPr/>
          <a:lstStyle/>
          <a:p>
            <a:fld id="{0C201D4C-5A0A-1147-9101-BA270C6CEC80}" type="slidenum">
              <a:rPr lang="sv-SE" smtClean="0"/>
              <a:t>‹#›</a:t>
            </a:fld>
            <a:endParaRPr lang="sv-SE"/>
          </a:p>
        </p:txBody>
      </p:sp>
      <p:sp>
        <p:nvSpPr>
          <p:cNvPr id="7" name="Date Placeholder 3">
            <a:extLst>
              <a:ext uri="{FF2B5EF4-FFF2-40B4-BE49-F238E27FC236}">
                <a16:creationId xmlns:a16="http://schemas.microsoft.com/office/drawing/2014/main" id="{27560D42-3E53-E734-E3E5-FCCBADED01C9}"/>
              </a:ext>
            </a:extLst>
          </p:cNvPr>
          <p:cNvSpPr txBox="1">
            <a:spLocks/>
          </p:cNvSpPr>
          <p:nvPr userDrawn="1"/>
        </p:nvSpPr>
        <p:spPr>
          <a:xfrm>
            <a:off x="838200" y="6269266"/>
            <a:ext cx="2743200" cy="365125"/>
          </a:xfrm>
          <a:prstGeom prst="rect">
            <a:avLst/>
          </a:prstGeom>
        </p:spPr>
        <p:txBody>
          <a:bodyPr vert="horz" lIns="91440" tIns="45720" rIns="91440" bIns="45720" rtlCol="0" anchor="ctr"/>
          <a:lstStyle>
            <a:defPPr>
              <a:defRPr lang="en-SE"/>
            </a:defPPr>
            <a:lvl1pPr marL="0" algn="l" defTabSz="914400" rtl="0" eaLnBrk="1" latinLnBrk="0" hangingPunct="1">
              <a:defRPr sz="900" kern="1200">
                <a:solidFill>
                  <a:schemeClr val="tx1">
                    <a:tint val="75000"/>
                  </a:schemeClr>
                </a:solidFill>
                <a:latin typeface="Lucida Sans" panose="020B06020305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4591B1-501E-B440-80D1-493C99590D61}" type="datetimeFigureOut">
              <a:rPr lang="sv-SE" smtClean="0"/>
              <a:pPr/>
              <a:t>2023-07-17</a:t>
            </a:fld>
            <a:endParaRPr lang="sv-SE"/>
          </a:p>
        </p:txBody>
      </p:sp>
      <p:sp>
        <p:nvSpPr>
          <p:cNvPr id="8" name="Slide Number Placeholder 5">
            <a:extLst>
              <a:ext uri="{FF2B5EF4-FFF2-40B4-BE49-F238E27FC236}">
                <a16:creationId xmlns:a16="http://schemas.microsoft.com/office/drawing/2014/main" id="{809BA9A1-0A0E-EBB7-ED6E-8236B9C7AC9A}"/>
              </a:ext>
            </a:extLst>
          </p:cNvPr>
          <p:cNvSpPr txBox="1">
            <a:spLocks/>
          </p:cNvSpPr>
          <p:nvPr userDrawn="1"/>
        </p:nvSpPr>
        <p:spPr>
          <a:xfrm>
            <a:off x="8610600" y="6269266"/>
            <a:ext cx="1614439" cy="365125"/>
          </a:xfrm>
          <a:prstGeom prst="rect">
            <a:avLst/>
          </a:prstGeom>
        </p:spPr>
        <p:txBody>
          <a:bodyPr vert="horz" lIns="91440" tIns="45720" rIns="91440" bIns="45720" rtlCol="0" anchor="ctr"/>
          <a:lstStyle>
            <a:defPPr>
              <a:defRPr lang="en-SE"/>
            </a:defPPr>
            <a:lvl1pPr marL="0" algn="r" defTabSz="914400" rtl="0" eaLnBrk="1" latinLnBrk="0" hangingPunct="1">
              <a:defRPr sz="900" kern="1200">
                <a:solidFill>
                  <a:schemeClr val="tx1">
                    <a:tint val="75000"/>
                  </a:schemeClr>
                </a:solidFill>
                <a:latin typeface="Lucida Sans" panose="020B06020305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01D4C-5A0A-1147-9101-BA270C6CEC80}" type="slidenum">
              <a:rPr lang="sv-SE" smtClean="0"/>
              <a:pPr/>
              <a:t>‹#›</a:t>
            </a:fld>
            <a:endParaRPr lang="sv-SE"/>
          </a:p>
        </p:txBody>
      </p:sp>
      <p:pic>
        <p:nvPicPr>
          <p:cNvPr id="9" name="Bildobjekt 2">
            <a:extLst>
              <a:ext uri="{FF2B5EF4-FFF2-40B4-BE49-F238E27FC236}">
                <a16:creationId xmlns:a16="http://schemas.microsoft.com/office/drawing/2014/main" id="{C4E2AEDA-050D-FB6B-8AE9-15261B6693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76981" y="5936488"/>
            <a:ext cx="7745817" cy="921511"/>
          </a:xfrm>
          <a:prstGeom prst="rect">
            <a:avLst/>
          </a:prstGeom>
        </p:spPr>
      </p:pic>
      <p:sp>
        <p:nvSpPr>
          <p:cNvPr id="10" name="Rektangel 10">
            <a:extLst>
              <a:ext uri="{FF2B5EF4-FFF2-40B4-BE49-F238E27FC236}">
                <a16:creationId xmlns:a16="http://schemas.microsoft.com/office/drawing/2014/main" id="{D0B1AD9E-8AFE-5D6C-C34A-C67B24F6E7A1}"/>
              </a:ext>
            </a:extLst>
          </p:cNvPr>
          <p:cNvSpPr/>
          <p:nvPr userDrawn="1"/>
        </p:nvSpPr>
        <p:spPr>
          <a:xfrm>
            <a:off x="0" y="5932714"/>
            <a:ext cx="6634480" cy="925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1" name="Picture 3">
            <a:extLst>
              <a:ext uri="{FF2B5EF4-FFF2-40B4-BE49-F238E27FC236}">
                <a16:creationId xmlns:a16="http://schemas.microsoft.com/office/drawing/2014/main" id="{30E99EBE-0557-F1DD-EDA3-55B7199EC5E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0485" y="6001204"/>
            <a:ext cx="5475515" cy="788305"/>
          </a:xfrm>
          <a:prstGeom prst="rect">
            <a:avLst/>
          </a:prstGeom>
        </p:spPr>
      </p:pic>
    </p:spTree>
    <p:extLst>
      <p:ext uri="{BB962C8B-B14F-4D97-AF65-F5344CB8AC3E}">
        <p14:creationId xmlns:p14="http://schemas.microsoft.com/office/powerpoint/2010/main" val="2793352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A5AD1E4-5459-7BAC-FF0F-1925C7E4621D}"/>
              </a:ext>
            </a:extLst>
          </p:cNvPr>
          <p:cNvSpPr/>
          <p:nvPr userDrawn="1"/>
        </p:nvSpPr>
        <p:spPr>
          <a:xfrm>
            <a:off x="0" y="0"/>
            <a:ext cx="12192000" cy="6858000"/>
          </a:xfrm>
          <a:custGeom>
            <a:avLst/>
            <a:gdLst>
              <a:gd name="connsiteX0" fmla="*/ 12183036 w 12192000"/>
              <a:gd name="connsiteY0" fmla="*/ 6855010 h 6858000"/>
              <a:gd name="connsiteX1" fmla="*/ 12192000 w 12192000"/>
              <a:gd name="connsiteY1" fmla="*/ 6855010 h 6858000"/>
              <a:gd name="connsiteX2" fmla="*/ 12192000 w 12192000"/>
              <a:gd name="connsiteY2" fmla="*/ 6858000 h 6858000"/>
              <a:gd name="connsiteX3" fmla="*/ 12183036 w 12192000"/>
              <a:gd name="connsiteY3" fmla="*/ 6858000 h 6858000"/>
              <a:gd name="connsiteX4" fmla="*/ 12183036 w 12192000"/>
              <a:gd name="connsiteY4" fmla="*/ 0 h 6858000"/>
              <a:gd name="connsiteX5" fmla="*/ 12183748 w 12192000"/>
              <a:gd name="connsiteY5" fmla="*/ 0 h 6858000"/>
              <a:gd name="connsiteX6" fmla="*/ 12183036 w 12192000"/>
              <a:gd name="connsiteY6" fmla="*/ 1291 h 6858000"/>
              <a:gd name="connsiteX7" fmla="*/ 0 w 12192000"/>
              <a:gd name="connsiteY7" fmla="*/ 0 h 6858000"/>
              <a:gd name="connsiteX8" fmla="*/ 12183036 w 12192000"/>
              <a:gd name="connsiteY8" fmla="*/ 0 h 6858000"/>
              <a:gd name="connsiteX9" fmla="*/ 8400175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12183036" y="6855010"/>
                </a:moveTo>
                <a:lnTo>
                  <a:pt x="12192000" y="6855010"/>
                </a:lnTo>
                <a:lnTo>
                  <a:pt x="12192000" y="6858000"/>
                </a:lnTo>
                <a:lnTo>
                  <a:pt x="12183036" y="6858000"/>
                </a:lnTo>
                <a:close/>
                <a:moveTo>
                  <a:pt x="12183036" y="0"/>
                </a:moveTo>
                <a:lnTo>
                  <a:pt x="12183748" y="0"/>
                </a:lnTo>
                <a:lnTo>
                  <a:pt x="12183036" y="1291"/>
                </a:lnTo>
                <a:close/>
                <a:moveTo>
                  <a:pt x="0" y="0"/>
                </a:moveTo>
                <a:lnTo>
                  <a:pt x="12183036" y="0"/>
                </a:lnTo>
                <a:lnTo>
                  <a:pt x="840017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1999" tIns="251999" rIns="251999" bIns="251999" rtlCol="0" anchor="ctr">
            <a:noAutofit/>
          </a:bodyPr>
          <a:lstStyle/>
          <a:p>
            <a:pPr algn="ctr"/>
            <a:endParaRPr lang="sv-SE" dirty="0"/>
          </a:p>
        </p:txBody>
      </p:sp>
      <p:sp>
        <p:nvSpPr>
          <p:cNvPr id="7" name="Picture Placeholder 6">
            <a:extLst>
              <a:ext uri="{FF2B5EF4-FFF2-40B4-BE49-F238E27FC236}">
                <a16:creationId xmlns:a16="http://schemas.microsoft.com/office/drawing/2014/main" id="{5653B963-FE22-5259-D6D3-0F871F2188AD}"/>
              </a:ext>
            </a:extLst>
          </p:cNvPr>
          <p:cNvSpPr>
            <a:spLocks noGrp="1"/>
          </p:cNvSpPr>
          <p:nvPr>
            <p:ph type="pic" sz="quarter" idx="10"/>
          </p:nvPr>
        </p:nvSpPr>
        <p:spPr>
          <a:xfrm>
            <a:off x="0" y="0"/>
            <a:ext cx="12192000" cy="6858000"/>
          </a:xfrm>
          <a:custGeom>
            <a:avLst/>
            <a:gdLst>
              <a:gd name="connsiteX0" fmla="*/ 6258573 w 12178869"/>
              <a:gd name="connsiteY0" fmla="*/ 4201446 h 6858000"/>
              <a:gd name="connsiteX1" fmla="*/ 6543097 w 12178869"/>
              <a:gd name="connsiteY1" fmla="*/ 4495309 h 6858000"/>
              <a:gd name="connsiteX2" fmla="*/ 6247401 w 12178869"/>
              <a:gd name="connsiteY2" fmla="*/ 4792892 h 6858000"/>
              <a:gd name="connsiteX3" fmla="*/ 5968836 w 12178869"/>
              <a:gd name="connsiteY3" fmla="*/ 4490845 h 6858000"/>
              <a:gd name="connsiteX4" fmla="*/ 6258573 w 12178869"/>
              <a:gd name="connsiteY4" fmla="*/ 4201446 h 6858000"/>
              <a:gd name="connsiteX5" fmla="*/ 7760890 w 12178869"/>
              <a:gd name="connsiteY5" fmla="*/ 4167968 h 6858000"/>
              <a:gd name="connsiteX6" fmla="*/ 7980614 w 12178869"/>
              <a:gd name="connsiteY6" fmla="*/ 4338334 h 6858000"/>
              <a:gd name="connsiteX7" fmla="*/ 7524035 w 12178869"/>
              <a:gd name="connsiteY7" fmla="*/ 4338334 h 6858000"/>
              <a:gd name="connsiteX8" fmla="*/ 7760890 w 12178869"/>
              <a:gd name="connsiteY8" fmla="*/ 4167968 h 6858000"/>
              <a:gd name="connsiteX9" fmla="*/ 4803926 w 12178869"/>
              <a:gd name="connsiteY9" fmla="*/ 4167968 h 6858000"/>
              <a:gd name="connsiteX10" fmla="*/ 5023649 w 12178869"/>
              <a:gd name="connsiteY10" fmla="*/ 4338334 h 6858000"/>
              <a:gd name="connsiteX11" fmla="*/ 4567072 w 12178869"/>
              <a:gd name="connsiteY11" fmla="*/ 4338334 h 6858000"/>
              <a:gd name="connsiteX12" fmla="*/ 4803926 w 12178869"/>
              <a:gd name="connsiteY12" fmla="*/ 4167968 h 6858000"/>
              <a:gd name="connsiteX13" fmla="*/ 2125527 w 12178869"/>
              <a:gd name="connsiteY13" fmla="*/ 3885264 h 6858000"/>
              <a:gd name="connsiteX14" fmla="*/ 2125527 w 12178869"/>
              <a:gd name="connsiteY14" fmla="*/ 3886008 h 6858000"/>
              <a:gd name="connsiteX15" fmla="*/ 2584340 w 12178869"/>
              <a:gd name="connsiteY15" fmla="*/ 5088242 h 6858000"/>
              <a:gd name="connsiteX16" fmla="*/ 2900147 w 12178869"/>
              <a:gd name="connsiteY16" fmla="*/ 5088242 h 6858000"/>
              <a:gd name="connsiteX17" fmla="*/ 3115402 w 12178869"/>
              <a:gd name="connsiteY17" fmla="*/ 4442488 h 6858000"/>
              <a:gd name="connsiteX18" fmla="*/ 3338850 w 12178869"/>
              <a:gd name="connsiteY18" fmla="*/ 5088242 h 6858000"/>
              <a:gd name="connsiteX19" fmla="*/ 3654657 w 12178869"/>
              <a:gd name="connsiteY19" fmla="*/ 5088242 h 6858000"/>
              <a:gd name="connsiteX20" fmla="*/ 4107512 w 12178869"/>
              <a:gd name="connsiteY20" fmla="*/ 3886008 h 6858000"/>
              <a:gd name="connsiteX21" fmla="*/ 3729140 w 12178869"/>
              <a:gd name="connsiteY21" fmla="*/ 3886008 h 6858000"/>
              <a:gd name="connsiteX22" fmla="*/ 3492285 w 12178869"/>
              <a:gd name="connsiteY22" fmla="*/ 4555569 h 6858000"/>
              <a:gd name="connsiteX23" fmla="*/ 3260643 w 12178869"/>
              <a:gd name="connsiteY23" fmla="*/ 3886008 h 6858000"/>
              <a:gd name="connsiteX24" fmla="*/ 2968671 w 12178869"/>
              <a:gd name="connsiteY24" fmla="*/ 3886008 h 6858000"/>
              <a:gd name="connsiteX25" fmla="*/ 2748202 w 12178869"/>
              <a:gd name="connsiteY25" fmla="*/ 4551106 h 6858000"/>
              <a:gd name="connsiteX26" fmla="*/ 2509112 w 12178869"/>
              <a:gd name="connsiteY26" fmla="*/ 3885264 h 6858000"/>
              <a:gd name="connsiteX27" fmla="*/ 7763869 w 12178869"/>
              <a:gd name="connsiteY27" fmla="*/ 3862945 h 6858000"/>
              <a:gd name="connsiteX28" fmla="*/ 7149387 w 12178869"/>
              <a:gd name="connsiteY28" fmla="*/ 4488613 h 6858000"/>
              <a:gd name="connsiteX29" fmla="*/ 7774297 w 12178869"/>
              <a:gd name="connsiteY29" fmla="*/ 5117257 h 6858000"/>
              <a:gd name="connsiteX30" fmla="*/ 8336642 w 12178869"/>
              <a:gd name="connsiteY30" fmla="*/ 4804052 h 6858000"/>
              <a:gd name="connsiteX31" fmla="*/ 8052118 w 12178869"/>
              <a:gd name="connsiteY31" fmla="*/ 4637404 h 6858000"/>
              <a:gd name="connsiteX32" fmla="*/ 7791428 w 12178869"/>
              <a:gd name="connsiteY32" fmla="*/ 4804052 h 6858000"/>
              <a:gd name="connsiteX33" fmla="*/ 7509139 w 12178869"/>
              <a:gd name="connsiteY33" fmla="*/ 4592767 h 6858000"/>
              <a:gd name="connsiteX34" fmla="*/ 8356007 w 12178869"/>
              <a:gd name="connsiteY34" fmla="*/ 4592767 h 6858000"/>
              <a:gd name="connsiteX35" fmla="*/ 8356007 w 12178869"/>
              <a:gd name="connsiteY35" fmla="*/ 4520604 h 6858000"/>
              <a:gd name="connsiteX36" fmla="*/ 7763869 w 12178869"/>
              <a:gd name="connsiteY36" fmla="*/ 3862945 h 6858000"/>
              <a:gd name="connsiteX37" fmla="*/ 4806905 w 12178869"/>
              <a:gd name="connsiteY37" fmla="*/ 3862945 h 6858000"/>
              <a:gd name="connsiteX38" fmla="*/ 4192423 w 12178869"/>
              <a:gd name="connsiteY38" fmla="*/ 4488613 h 6858000"/>
              <a:gd name="connsiteX39" fmla="*/ 4817332 w 12178869"/>
              <a:gd name="connsiteY39" fmla="*/ 5117257 h 6858000"/>
              <a:gd name="connsiteX40" fmla="*/ 5379678 w 12178869"/>
              <a:gd name="connsiteY40" fmla="*/ 4804052 h 6858000"/>
              <a:gd name="connsiteX41" fmla="*/ 5095153 w 12178869"/>
              <a:gd name="connsiteY41" fmla="*/ 4637404 h 6858000"/>
              <a:gd name="connsiteX42" fmla="*/ 4834464 w 12178869"/>
              <a:gd name="connsiteY42" fmla="*/ 4804052 h 6858000"/>
              <a:gd name="connsiteX43" fmla="*/ 4552174 w 12178869"/>
              <a:gd name="connsiteY43" fmla="*/ 4592767 h 6858000"/>
              <a:gd name="connsiteX44" fmla="*/ 5399043 w 12178869"/>
              <a:gd name="connsiteY44" fmla="*/ 4592767 h 6858000"/>
              <a:gd name="connsiteX45" fmla="*/ 5399043 w 12178869"/>
              <a:gd name="connsiteY45" fmla="*/ 4520604 h 6858000"/>
              <a:gd name="connsiteX46" fmla="*/ 4806905 w 12178869"/>
              <a:gd name="connsiteY46" fmla="*/ 3862945 h 6858000"/>
              <a:gd name="connsiteX47" fmla="*/ 6525221 w 12178869"/>
              <a:gd name="connsiteY47" fmla="*/ 3588425 h 6858000"/>
              <a:gd name="connsiteX48" fmla="*/ 6525221 w 12178869"/>
              <a:gd name="connsiteY48" fmla="*/ 3999834 h 6858000"/>
              <a:gd name="connsiteX49" fmla="*/ 6176642 w 12178869"/>
              <a:gd name="connsiteY49" fmla="*/ 3862945 h 6858000"/>
              <a:gd name="connsiteX50" fmla="*/ 5598657 w 12178869"/>
              <a:gd name="connsiteY50" fmla="*/ 4497541 h 6858000"/>
              <a:gd name="connsiteX51" fmla="*/ 6145359 w 12178869"/>
              <a:gd name="connsiteY51" fmla="*/ 5118001 h 6858000"/>
              <a:gd name="connsiteX52" fmla="*/ 6531181 w 12178869"/>
              <a:gd name="connsiteY52" fmla="*/ 4963258 h 6858000"/>
              <a:gd name="connsiteX53" fmla="*/ 6531181 w 12178869"/>
              <a:gd name="connsiteY53" fmla="*/ 5088242 h 6858000"/>
              <a:gd name="connsiteX54" fmla="*/ 6887952 w 12178869"/>
              <a:gd name="connsiteY54" fmla="*/ 5088242 h 6858000"/>
              <a:gd name="connsiteX55" fmla="*/ 6887952 w 12178869"/>
              <a:gd name="connsiteY55" fmla="*/ 5087499 h 6858000"/>
              <a:gd name="connsiteX56" fmla="*/ 6887952 w 12178869"/>
              <a:gd name="connsiteY56" fmla="*/ 3588425 h 6858000"/>
              <a:gd name="connsiteX57" fmla="*/ 1495403 w 12178869"/>
              <a:gd name="connsiteY57" fmla="*/ 3533372 h 6858000"/>
              <a:gd name="connsiteX58" fmla="*/ 979982 w 12178869"/>
              <a:gd name="connsiteY58" fmla="*/ 4010993 h 6858000"/>
              <a:gd name="connsiteX59" fmla="*/ 1274189 w 12178869"/>
              <a:gd name="connsiteY59" fmla="*/ 4443976 h 6858000"/>
              <a:gd name="connsiteX60" fmla="*/ 1497637 w 12178869"/>
              <a:gd name="connsiteY60" fmla="*/ 4533995 h 6858000"/>
              <a:gd name="connsiteX61" fmla="*/ 1654795 w 12178869"/>
              <a:gd name="connsiteY61" fmla="*/ 4680555 h 6858000"/>
              <a:gd name="connsiteX62" fmla="*/ 1437306 w 12178869"/>
              <a:gd name="connsiteY62" fmla="*/ 4798099 h 6858000"/>
              <a:gd name="connsiteX63" fmla="*/ 1084258 w 12178869"/>
              <a:gd name="connsiteY63" fmla="*/ 4653028 h 6858000"/>
              <a:gd name="connsiteX64" fmla="*/ 927099 w 12178869"/>
              <a:gd name="connsiteY64" fmla="*/ 4956562 h 6858000"/>
              <a:gd name="connsiteX65" fmla="*/ 1444754 w 12178869"/>
              <a:gd name="connsiteY65" fmla="*/ 5142552 h 6858000"/>
              <a:gd name="connsiteX66" fmla="*/ 2044341 w 12178869"/>
              <a:gd name="connsiteY66" fmla="*/ 4653028 h 6858000"/>
              <a:gd name="connsiteX67" fmla="*/ 1703210 w 12178869"/>
              <a:gd name="connsiteY67" fmla="*/ 4200702 h 6858000"/>
              <a:gd name="connsiteX68" fmla="*/ 1540837 w 12178869"/>
              <a:gd name="connsiteY68" fmla="*/ 4135978 h 6858000"/>
              <a:gd name="connsiteX69" fmla="*/ 1370272 w 12178869"/>
              <a:gd name="connsiteY69" fmla="*/ 3999090 h 6858000"/>
              <a:gd name="connsiteX70" fmla="*/ 1521472 w 12178869"/>
              <a:gd name="connsiteY70" fmla="*/ 3868153 h 6858000"/>
              <a:gd name="connsiteX71" fmla="*/ 1823126 w 12178869"/>
              <a:gd name="connsiteY71" fmla="*/ 3987930 h 6858000"/>
              <a:gd name="connsiteX72" fmla="*/ 1975816 w 12178869"/>
              <a:gd name="connsiteY72" fmla="*/ 3694067 h 6858000"/>
              <a:gd name="connsiteX73" fmla="*/ 1495403 w 12178869"/>
              <a:gd name="connsiteY73" fmla="*/ 3533372 h 6858000"/>
              <a:gd name="connsiteX74" fmla="*/ 9122540 w 12178869"/>
              <a:gd name="connsiteY74" fmla="*/ 2095684 h 6858000"/>
              <a:gd name="connsiteX75" fmla="*/ 9408154 w 12178869"/>
              <a:gd name="connsiteY75" fmla="*/ 2392907 h 6858000"/>
              <a:gd name="connsiteX76" fmla="*/ 9110639 w 12178869"/>
              <a:gd name="connsiteY76" fmla="*/ 2686416 h 6858000"/>
              <a:gd name="connsiteX77" fmla="*/ 8836926 w 12178869"/>
              <a:gd name="connsiteY77" fmla="*/ 2383248 h 6858000"/>
              <a:gd name="connsiteX78" fmla="*/ 9122540 w 12178869"/>
              <a:gd name="connsiteY78" fmla="*/ 2095684 h 6858000"/>
              <a:gd name="connsiteX79" fmla="*/ 9050392 w 12178869"/>
              <a:gd name="connsiteY79" fmla="*/ 1759821 h 6858000"/>
              <a:gd name="connsiteX80" fmla="*/ 8467265 w 12178869"/>
              <a:gd name="connsiteY80" fmla="*/ 2388449 h 6858000"/>
              <a:gd name="connsiteX81" fmla="*/ 9031054 w 12178869"/>
              <a:gd name="connsiteY81" fmla="*/ 3011876 h 6858000"/>
              <a:gd name="connsiteX82" fmla="*/ 9391047 w 12178869"/>
              <a:gd name="connsiteY82" fmla="*/ 2865493 h 6858000"/>
              <a:gd name="connsiteX83" fmla="*/ 9391047 w 12178869"/>
              <a:gd name="connsiteY83" fmla="*/ 2982896 h 6858000"/>
              <a:gd name="connsiteX84" fmla="*/ 9756989 w 12178869"/>
              <a:gd name="connsiteY84" fmla="*/ 2982896 h 6858000"/>
              <a:gd name="connsiteX85" fmla="*/ 9756989 w 12178869"/>
              <a:gd name="connsiteY85" fmla="*/ 1782856 h 6858000"/>
              <a:gd name="connsiteX86" fmla="*/ 9396997 w 12178869"/>
              <a:gd name="connsiteY86" fmla="*/ 1782856 h 6858000"/>
              <a:gd name="connsiteX87" fmla="*/ 9396997 w 12178869"/>
              <a:gd name="connsiteY87" fmla="*/ 1906204 h 6858000"/>
              <a:gd name="connsiteX88" fmla="*/ 9050392 w 12178869"/>
              <a:gd name="connsiteY88" fmla="*/ 1759821 h 6858000"/>
              <a:gd name="connsiteX89" fmla="*/ 8247104 w 12178869"/>
              <a:gd name="connsiteY89" fmla="*/ 1759821 h 6858000"/>
              <a:gd name="connsiteX90" fmla="*/ 7961490 w 12178869"/>
              <a:gd name="connsiteY90" fmla="*/ 1973079 h 6858000"/>
              <a:gd name="connsiteX91" fmla="*/ 7961490 w 12178869"/>
              <a:gd name="connsiteY91" fmla="*/ 1783599 h 6858000"/>
              <a:gd name="connsiteX92" fmla="*/ 7607448 w 12178869"/>
              <a:gd name="connsiteY92" fmla="*/ 1783599 h 6858000"/>
              <a:gd name="connsiteX93" fmla="*/ 7607448 w 12178869"/>
              <a:gd name="connsiteY93" fmla="*/ 2984382 h 6858000"/>
              <a:gd name="connsiteX94" fmla="*/ 7974878 w 12178869"/>
              <a:gd name="connsiteY94" fmla="*/ 2984382 h 6858000"/>
              <a:gd name="connsiteX95" fmla="*/ 7974878 w 12178869"/>
              <a:gd name="connsiteY95" fmla="*/ 2430803 h 6858000"/>
              <a:gd name="connsiteX96" fmla="*/ 8202477 w 12178869"/>
              <a:gd name="connsiteY96" fmla="*/ 2111288 h 6858000"/>
              <a:gd name="connsiteX97" fmla="*/ 8329664 w 12178869"/>
              <a:gd name="connsiteY97" fmla="*/ 2135066 h 6858000"/>
              <a:gd name="connsiteX98" fmla="*/ 8329664 w 12178869"/>
              <a:gd name="connsiteY98" fmla="*/ 1759821 h 6858000"/>
              <a:gd name="connsiteX99" fmla="*/ 8247104 w 12178869"/>
              <a:gd name="connsiteY99" fmla="*/ 1759821 h 6858000"/>
              <a:gd name="connsiteX100" fmla="*/ 6055911 w 12178869"/>
              <a:gd name="connsiteY100" fmla="*/ 1758335 h 6858000"/>
              <a:gd name="connsiteX101" fmla="*/ 5705588 w 12178869"/>
              <a:gd name="connsiteY101" fmla="*/ 1938155 h 6858000"/>
              <a:gd name="connsiteX102" fmla="*/ 5705588 w 12178869"/>
              <a:gd name="connsiteY102" fmla="*/ 1782856 h 6858000"/>
              <a:gd name="connsiteX103" fmla="*/ 5341877 w 12178869"/>
              <a:gd name="connsiteY103" fmla="*/ 1782856 h 6858000"/>
              <a:gd name="connsiteX104" fmla="*/ 5341877 w 12178869"/>
              <a:gd name="connsiteY104" fmla="*/ 2983639 h 6858000"/>
              <a:gd name="connsiteX105" fmla="*/ 5710051 w 12178869"/>
              <a:gd name="connsiteY105" fmla="*/ 2983639 h 6858000"/>
              <a:gd name="connsiteX106" fmla="*/ 5710051 w 12178869"/>
              <a:gd name="connsiteY106" fmla="*/ 2982896 h 6858000"/>
              <a:gd name="connsiteX107" fmla="*/ 5710051 w 12178869"/>
              <a:gd name="connsiteY107" fmla="*/ 2296310 h 6858000"/>
              <a:gd name="connsiteX108" fmla="*/ 5925005 w 12178869"/>
              <a:gd name="connsiteY108" fmla="*/ 2085281 h 6858000"/>
              <a:gd name="connsiteX109" fmla="*/ 6113183 w 12178869"/>
              <a:gd name="connsiteY109" fmla="*/ 2278476 h 6858000"/>
              <a:gd name="connsiteX110" fmla="*/ 6113183 w 12178869"/>
              <a:gd name="connsiteY110" fmla="*/ 2982153 h 6858000"/>
              <a:gd name="connsiteX111" fmla="*/ 6488794 w 12178869"/>
              <a:gd name="connsiteY111" fmla="*/ 2982153 h 6858000"/>
              <a:gd name="connsiteX112" fmla="*/ 6488794 w 12178869"/>
              <a:gd name="connsiteY112" fmla="*/ 2157358 h 6858000"/>
              <a:gd name="connsiteX113" fmla="*/ 6055911 w 12178869"/>
              <a:gd name="connsiteY113" fmla="*/ 1758335 h 6858000"/>
              <a:gd name="connsiteX114" fmla="*/ 4598091 w 12178869"/>
              <a:gd name="connsiteY114" fmla="*/ 1485633 h 6858000"/>
              <a:gd name="connsiteX115" fmla="*/ 4598091 w 12178869"/>
              <a:gd name="connsiteY115" fmla="*/ 2983639 h 6858000"/>
              <a:gd name="connsiteX116" fmla="*/ 4990067 w 12178869"/>
              <a:gd name="connsiteY116" fmla="*/ 2983639 h 6858000"/>
              <a:gd name="connsiteX117" fmla="*/ 4990067 w 12178869"/>
              <a:gd name="connsiteY117" fmla="*/ 2982896 h 6858000"/>
              <a:gd name="connsiteX118" fmla="*/ 4990067 w 12178869"/>
              <a:gd name="connsiteY118" fmla="*/ 1485633 h 6858000"/>
              <a:gd name="connsiteX119" fmla="*/ 7234068 w 12178869"/>
              <a:gd name="connsiteY119" fmla="*/ 1352625 h 6858000"/>
              <a:gd name="connsiteX120" fmla="*/ 6834655 w 12178869"/>
              <a:gd name="connsiteY120" fmla="*/ 1721925 h 6858000"/>
              <a:gd name="connsiteX121" fmla="*/ 6834655 w 12178869"/>
              <a:gd name="connsiteY121" fmla="*/ 1782856 h 6858000"/>
              <a:gd name="connsiteX122" fmla="*/ 6711186 w 12178869"/>
              <a:gd name="connsiteY122" fmla="*/ 1782856 h 6858000"/>
              <a:gd name="connsiteX123" fmla="*/ 6711186 w 12178869"/>
              <a:gd name="connsiteY123" fmla="*/ 2099399 h 6858000"/>
              <a:gd name="connsiteX124" fmla="*/ 6839117 w 12178869"/>
              <a:gd name="connsiteY124" fmla="*/ 2099399 h 6858000"/>
              <a:gd name="connsiteX125" fmla="*/ 6839117 w 12178869"/>
              <a:gd name="connsiteY125" fmla="*/ 2982896 h 6858000"/>
              <a:gd name="connsiteX126" fmla="*/ 7197622 w 12178869"/>
              <a:gd name="connsiteY126" fmla="*/ 2982896 h 6858000"/>
              <a:gd name="connsiteX127" fmla="*/ 7197622 w 12178869"/>
              <a:gd name="connsiteY127" fmla="*/ 2099399 h 6858000"/>
              <a:gd name="connsiteX128" fmla="*/ 7393238 w 12178869"/>
              <a:gd name="connsiteY128" fmla="*/ 2099399 h 6858000"/>
              <a:gd name="connsiteX129" fmla="*/ 7393238 w 12178869"/>
              <a:gd name="connsiteY129" fmla="*/ 1782856 h 6858000"/>
              <a:gd name="connsiteX130" fmla="*/ 7195391 w 12178869"/>
              <a:gd name="connsiteY130" fmla="*/ 1782856 h 6858000"/>
              <a:gd name="connsiteX131" fmla="*/ 7310678 w 12178869"/>
              <a:gd name="connsiteY131" fmla="*/ 1667682 h 6858000"/>
              <a:gd name="connsiteX132" fmla="*/ 7431915 w 12178869"/>
              <a:gd name="connsiteY132" fmla="*/ 1685515 h 6858000"/>
              <a:gd name="connsiteX133" fmla="*/ 7431915 w 12178869"/>
              <a:gd name="connsiteY133" fmla="*/ 1377889 h 6858000"/>
              <a:gd name="connsiteX134" fmla="*/ 7234068 w 12178869"/>
              <a:gd name="connsiteY134" fmla="*/ 1352625 h 6858000"/>
              <a:gd name="connsiteX135" fmla="*/ 0 w 12178869"/>
              <a:gd name="connsiteY135" fmla="*/ 0 h 6858000"/>
              <a:gd name="connsiteX136" fmla="*/ 12178869 w 12178869"/>
              <a:gd name="connsiteY136" fmla="*/ 0 h 6858000"/>
              <a:gd name="connsiteX137" fmla="*/ 9769689 w 12178869"/>
              <a:gd name="connsiteY137" fmla="*/ 4367635 h 6858000"/>
              <a:gd name="connsiteX138" fmla="*/ 9769689 w 12178869"/>
              <a:gd name="connsiteY138" fmla="*/ 4261706 h 6858000"/>
              <a:gd name="connsiteX139" fmla="*/ 9336944 w 12178869"/>
              <a:gd name="connsiteY139" fmla="*/ 3862202 h 6858000"/>
              <a:gd name="connsiteX140" fmla="*/ 8986130 w 12178869"/>
              <a:gd name="connsiteY140" fmla="*/ 4042239 h 6858000"/>
              <a:gd name="connsiteX141" fmla="*/ 8986130 w 12178869"/>
              <a:gd name="connsiteY141" fmla="*/ 3886008 h 6858000"/>
              <a:gd name="connsiteX142" fmla="*/ 8621910 w 12178869"/>
              <a:gd name="connsiteY142" fmla="*/ 3886008 h 6858000"/>
              <a:gd name="connsiteX143" fmla="*/ 8621910 w 12178869"/>
              <a:gd name="connsiteY143" fmla="*/ 5088242 h 6858000"/>
              <a:gd name="connsiteX144" fmla="*/ 8989854 w 12178869"/>
              <a:gd name="connsiteY144" fmla="*/ 5088242 h 6858000"/>
              <a:gd name="connsiteX145" fmla="*/ 8989854 w 12178869"/>
              <a:gd name="connsiteY145" fmla="*/ 5087499 h 6858000"/>
              <a:gd name="connsiteX146" fmla="*/ 8989854 w 12178869"/>
              <a:gd name="connsiteY146" fmla="*/ 4400082 h 6858000"/>
              <a:gd name="connsiteX147" fmla="*/ 9205110 w 12178869"/>
              <a:gd name="connsiteY147" fmla="*/ 4188799 h 6858000"/>
              <a:gd name="connsiteX148" fmla="*/ 9393551 w 12178869"/>
              <a:gd name="connsiteY148" fmla="*/ 4382971 h 6858000"/>
              <a:gd name="connsiteX149" fmla="*/ 9393551 w 12178869"/>
              <a:gd name="connsiteY149" fmla="*/ 5029558 h 6858000"/>
              <a:gd name="connsiteX150" fmla="*/ 9393551 w 12178869"/>
              <a:gd name="connsiteY150" fmla="*/ 5049541 h 6858000"/>
              <a:gd name="connsiteX151" fmla="*/ 8396008 w 12178869"/>
              <a:gd name="connsiteY151" fmla="*/ 6858000 h 6858000"/>
              <a:gd name="connsiteX152" fmla="*/ 0 w 12178869"/>
              <a:gd name="connsiteY15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178869" h="6858000">
                <a:moveTo>
                  <a:pt x="6258573" y="4201446"/>
                </a:moveTo>
                <a:cubicBezTo>
                  <a:pt x="6429139" y="4201446"/>
                  <a:pt x="6543097" y="4326431"/>
                  <a:pt x="6543097" y="4495309"/>
                </a:cubicBezTo>
                <a:cubicBezTo>
                  <a:pt x="6543097" y="4661955"/>
                  <a:pt x="6437332" y="4792892"/>
                  <a:pt x="6247401" y="4792892"/>
                </a:cubicBezTo>
                <a:cubicBezTo>
                  <a:pt x="6080560" y="4792147"/>
                  <a:pt x="5968836" y="4656748"/>
                  <a:pt x="5968836" y="4490845"/>
                </a:cubicBezTo>
                <a:cubicBezTo>
                  <a:pt x="5968836" y="4338334"/>
                  <a:pt x="6074601" y="4201446"/>
                  <a:pt x="6258573" y="4201446"/>
                </a:cubicBezTo>
                <a:close/>
                <a:moveTo>
                  <a:pt x="7760890" y="4167968"/>
                </a:moveTo>
                <a:cubicBezTo>
                  <a:pt x="7874848" y="4167968"/>
                  <a:pt x="7937414" y="4223020"/>
                  <a:pt x="7980614" y="4338334"/>
                </a:cubicBezTo>
                <a:cubicBezTo>
                  <a:pt x="7939649" y="4338334"/>
                  <a:pt x="7524035" y="4338334"/>
                  <a:pt x="7524035" y="4338334"/>
                </a:cubicBezTo>
                <a:cubicBezTo>
                  <a:pt x="7568725" y="4226740"/>
                  <a:pt x="7637249" y="4167968"/>
                  <a:pt x="7760890" y="4167968"/>
                </a:cubicBezTo>
                <a:close/>
                <a:moveTo>
                  <a:pt x="4803926" y="4167968"/>
                </a:moveTo>
                <a:cubicBezTo>
                  <a:pt x="4917884" y="4167968"/>
                  <a:pt x="4980450" y="4223020"/>
                  <a:pt x="5023649" y="4338334"/>
                </a:cubicBezTo>
                <a:cubicBezTo>
                  <a:pt x="4982684" y="4338334"/>
                  <a:pt x="4567072" y="4338334"/>
                  <a:pt x="4567072" y="4338334"/>
                </a:cubicBezTo>
                <a:cubicBezTo>
                  <a:pt x="4611760" y="4226740"/>
                  <a:pt x="4681030" y="4167968"/>
                  <a:pt x="4803926" y="4167968"/>
                </a:cubicBezTo>
                <a:close/>
                <a:moveTo>
                  <a:pt x="2125527" y="3885264"/>
                </a:moveTo>
                <a:lnTo>
                  <a:pt x="2125527" y="3886008"/>
                </a:lnTo>
                <a:lnTo>
                  <a:pt x="2584340" y="5088242"/>
                </a:lnTo>
                <a:lnTo>
                  <a:pt x="2900147" y="5088242"/>
                </a:lnTo>
                <a:lnTo>
                  <a:pt x="3115402" y="4442488"/>
                </a:lnTo>
                <a:lnTo>
                  <a:pt x="3338850" y="5088242"/>
                </a:lnTo>
                <a:lnTo>
                  <a:pt x="3654657" y="5088242"/>
                </a:lnTo>
                <a:lnTo>
                  <a:pt x="4107512" y="3886008"/>
                </a:lnTo>
                <a:lnTo>
                  <a:pt x="3729140" y="3886008"/>
                </a:lnTo>
                <a:lnTo>
                  <a:pt x="3492285" y="4555569"/>
                </a:lnTo>
                <a:lnTo>
                  <a:pt x="3260643" y="3886008"/>
                </a:lnTo>
                <a:lnTo>
                  <a:pt x="2968671" y="3886008"/>
                </a:lnTo>
                <a:lnTo>
                  <a:pt x="2748202" y="4551106"/>
                </a:lnTo>
                <a:lnTo>
                  <a:pt x="2509112" y="3885264"/>
                </a:lnTo>
                <a:close/>
                <a:moveTo>
                  <a:pt x="7763869" y="3862945"/>
                </a:moveTo>
                <a:cubicBezTo>
                  <a:pt x="7410076" y="3862202"/>
                  <a:pt x="7149387" y="4124818"/>
                  <a:pt x="7149387" y="4488613"/>
                </a:cubicBezTo>
                <a:cubicBezTo>
                  <a:pt x="7149387" y="4891838"/>
                  <a:pt x="7404118" y="5117257"/>
                  <a:pt x="7774297" y="5117257"/>
                </a:cubicBezTo>
                <a:cubicBezTo>
                  <a:pt x="8026793" y="5117257"/>
                  <a:pt x="8230876" y="4992272"/>
                  <a:pt x="8336642" y="4804052"/>
                </a:cubicBezTo>
                <a:cubicBezTo>
                  <a:pt x="8270352" y="4763134"/>
                  <a:pt x="8052118" y="4637404"/>
                  <a:pt x="8052118" y="4637404"/>
                </a:cubicBezTo>
                <a:cubicBezTo>
                  <a:pt x="7989552" y="4719984"/>
                  <a:pt x="7911345" y="4804052"/>
                  <a:pt x="7791428" y="4804052"/>
                </a:cubicBezTo>
                <a:cubicBezTo>
                  <a:pt x="7654380" y="4804052"/>
                  <a:pt x="7540421" y="4735607"/>
                  <a:pt x="7509139" y="4592767"/>
                </a:cubicBezTo>
                <a:cubicBezTo>
                  <a:pt x="7536697" y="4592767"/>
                  <a:pt x="8356007" y="4592767"/>
                  <a:pt x="8356007" y="4592767"/>
                </a:cubicBezTo>
                <a:cubicBezTo>
                  <a:pt x="8358242" y="4565241"/>
                  <a:pt x="8356007" y="4549618"/>
                  <a:pt x="8356007" y="4520604"/>
                </a:cubicBezTo>
                <a:cubicBezTo>
                  <a:pt x="8356007" y="4092084"/>
                  <a:pt x="8110959" y="3862945"/>
                  <a:pt x="7763869" y="3862945"/>
                </a:cubicBezTo>
                <a:close/>
                <a:moveTo>
                  <a:pt x="4806905" y="3862945"/>
                </a:moveTo>
                <a:cubicBezTo>
                  <a:pt x="4453113" y="3862202"/>
                  <a:pt x="4192423" y="4124818"/>
                  <a:pt x="4192423" y="4488613"/>
                </a:cubicBezTo>
                <a:cubicBezTo>
                  <a:pt x="4192423" y="4891838"/>
                  <a:pt x="4447153" y="5117257"/>
                  <a:pt x="4817332" y="5117257"/>
                </a:cubicBezTo>
                <a:cubicBezTo>
                  <a:pt x="5069829" y="5117257"/>
                  <a:pt x="5273912" y="4992272"/>
                  <a:pt x="5379678" y="4804052"/>
                </a:cubicBezTo>
                <a:cubicBezTo>
                  <a:pt x="5313388" y="4763134"/>
                  <a:pt x="5095153" y="4637404"/>
                  <a:pt x="5095153" y="4637404"/>
                </a:cubicBezTo>
                <a:cubicBezTo>
                  <a:pt x="5032588" y="4719984"/>
                  <a:pt x="4954381" y="4804052"/>
                  <a:pt x="4834464" y="4804052"/>
                </a:cubicBezTo>
                <a:cubicBezTo>
                  <a:pt x="4697415" y="4804052"/>
                  <a:pt x="4583457" y="4735607"/>
                  <a:pt x="4552174" y="4592767"/>
                </a:cubicBezTo>
                <a:cubicBezTo>
                  <a:pt x="4579733" y="4592767"/>
                  <a:pt x="5399043" y="4592767"/>
                  <a:pt x="5399043" y="4592767"/>
                </a:cubicBezTo>
                <a:cubicBezTo>
                  <a:pt x="5401277" y="4565241"/>
                  <a:pt x="5399043" y="4549618"/>
                  <a:pt x="5399043" y="4520604"/>
                </a:cubicBezTo>
                <a:cubicBezTo>
                  <a:pt x="5399043" y="4092084"/>
                  <a:pt x="5153995" y="3862945"/>
                  <a:pt x="4806905" y="3862945"/>
                </a:cubicBezTo>
                <a:close/>
                <a:moveTo>
                  <a:pt x="6525221" y="3588425"/>
                </a:moveTo>
                <a:lnTo>
                  <a:pt x="6525221" y="3999834"/>
                </a:lnTo>
                <a:cubicBezTo>
                  <a:pt x="6525221" y="3999834"/>
                  <a:pt x="6385939" y="3862945"/>
                  <a:pt x="6176642" y="3862945"/>
                </a:cubicBezTo>
                <a:cubicBezTo>
                  <a:pt x="5822105" y="3862945"/>
                  <a:pt x="5598657" y="4170199"/>
                  <a:pt x="5598657" y="4497541"/>
                </a:cubicBezTo>
                <a:cubicBezTo>
                  <a:pt x="5598657" y="4832321"/>
                  <a:pt x="5806463" y="5118001"/>
                  <a:pt x="6145359" y="5118001"/>
                </a:cubicBezTo>
                <a:cubicBezTo>
                  <a:pt x="6304008" y="5118001"/>
                  <a:pt x="6419456" y="5072620"/>
                  <a:pt x="6531181" y="4963258"/>
                </a:cubicBezTo>
                <a:lnTo>
                  <a:pt x="6531181" y="5088242"/>
                </a:lnTo>
                <a:lnTo>
                  <a:pt x="6887952" y="5088242"/>
                </a:lnTo>
                <a:lnTo>
                  <a:pt x="6887952" y="5087499"/>
                </a:lnTo>
                <a:lnTo>
                  <a:pt x="6887952" y="3588425"/>
                </a:lnTo>
                <a:close/>
                <a:moveTo>
                  <a:pt x="1495403" y="3533372"/>
                </a:moveTo>
                <a:cubicBezTo>
                  <a:pt x="1229500" y="3533372"/>
                  <a:pt x="979982" y="3711178"/>
                  <a:pt x="979982" y="4010993"/>
                </a:cubicBezTo>
                <a:cubicBezTo>
                  <a:pt x="979982" y="4222276"/>
                  <a:pt x="1083513" y="4357677"/>
                  <a:pt x="1274189" y="4443976"/>
                </a:cubicBezTo>
                <a:cubicBezTo>
                  <a:pt x="1338989" y="4472991"/>
                  <a:pt x="1450713" y="4516140"/>
                  <a:pt x="1497637" y="4533995"/>
                </a:cubicBezTo>
                <a:cubicBezTo>
                  <a:pt x="1644368" y="4589047"/>
                  <a:pt x="1654795" y="4618062"/>
                  <a:pt x="1654795" y="4680555"/>
                </a:cubicBezTo>
                <a:cubicBezTo>
                  <a:pt x="1654795" y="4760901"/>
                  <a:pt x="1546796" y="4798099"/>
                  <a:pt x="1437306" y="4798099"/>
                </a:cubicBezTo>
                <a:cubicBezTo>
                  <a:pt x="1294299" y="4798099"/>
                  <a:pt x="1157251" y="4717752"/>
                  <a:pt x="1084258" y="4653028"/>
                </a:cubicBezTo>
                <a:cubicBezTo>
                  <a:pt x="1050740" y="4709569"/>
                  <a:pt x="927099" y="4956562"/>
                  <a:pt x="927099" y="4956562"/>
                </a:cubicBezTo>
                <a:cubicBezTo>
                  <a:pt x="1084258" y="5054765"/>
                  <a:pt x="1232479" y="5142552"/>
                  <a:pt x="1444754" y="5142552"/>
                </a:cubicBezTo>
                <a:cubicBezTo>
                  <a:pt x="1746410" y="5142552"/>
                  <a:pt x="2044341" y="4974417"/>
                  <a:pt x="2044341" y="4653028"/>
                </a:cubicBezTo>
                <a:cubicBezTo>
                  <a:pt x="2044341" y="4427609"/>
                  <a:pt x="1928892" y="4290721"/>
                  <a:pt x="1703210" y="4200702"/>
                </a:cubicBezTo>
                <a:cubicBezTo>
                  <a:pt x="1663733" y="4185079"/>
                  <a:pt x="1587761" y="4153833"/>
                  <a:pt x="1540837" y="4135978"/>
                </a:cubicBezTo>
                <a:cubicBezTo>
                  <a:pt x="1462630" y="4106963"/>
                  <a:pt x="1370272" y="4079437"/>
                  <a:pt x="1370272" y="3999090"/>
                </a:cubicBezTo>
                <a:cubicBezTo>
                  <a:pt x="1370272" y="3920974"/>
                  <a:pt x="1425389" y="3868153"/>
                  <a:pt x="1521472" y="3868153"/>
                </a:cubicBezTo>
                <a:cubicBezTo>
                  <a:pt x="1666713" y="3868153"/>
                  <a:pt x="1823126" y="3987930"/>
                  <a:pt x="1823126" y="3987930"/>
                </a:cubicBezTo>
                <a:lnTo>
                  <a:pt x="1975816" y="3694067"/>
                </a:lnTo>
                <a:cubicBezTo>
                  <a:pt x="1867816" y="3623391"/>
                  <a:pt x="1689803" y="3533372"/>
                  <a:pt x="1495403" y="3533372"/>
                </a:cubicBezTo>
                <a:close/>
                <a:moveTo>
                  <a:pt x="9122540" y="2095684"/>
                </a:moveTo>
                <a:cubicBezTo>
                  <a:pt x="9283198" y="2095684"/>
                  <a:pt x="9408154" y="2216802"/>
                  <a:pt x="9408154" y="2392907"/>
                </a:cubicBezTo>
                <a:cubicBezTo>
                  <a:pt x="9408154" y="2566783"/>
                  <a:pt x="9272785" y="2686416"/>
                  <a:pt x="9110639" y="2686416"/>
                </a:cubicBezTo>
                <a:cubicBezTo>
                  <a:pt x="8942544" y="2686416"/>
                  <a:pt x="8836926" y="2549693"/>
                  <a:pt x="8836926" y="2383248"/>
                </a:cubicBezTo>
                <a:cubicBezTo>
                  <a:pt x="8836926" y="2224233"/>
                  <a:pt x="8948494" y="2095684"/>
                  <a:pt x="9122540" y="2095684"/>
                </a:cubicBezTo>
                <a:close/>
                <a:moveTo>
                  <a:pt x="9050392" y="1759821"/>
                </a:moveTo>
                <a:cubicBezTo>
                  <a:pt x="8715689" y="1759078"/>
                  <a:pt x="8467265" y="2054073"/>
                  <a:pt x="8467265" y="2388449"/>
                </a:cubicBezTo>
                <a:cubicBezTo>
                  <a:pt x="8467265" y="2773354"/>
                  <a:pt x="8696351" y="3011876"/>
                  <a:pt x="9031054" y="3011876"/>
                </a:cubicBezTo>
                <a:cubicBezTo>
                  <a:pt x="9260140" y="3011876"/>
                  <a:pt x="9391047" y="2865493"/>
                  <a:pt x="9391047" y="2865493"/>
                </a:cubicBezTo>
                <a:lnTo>
                  <a:pt x="9391047" y="2982896"/>
                </a:lnTo>
                <a:lnTo>
                  <a:pt x="9756989" y="2982896"/>
                </a:lnTo>
                <a:lnTo>
                  <a:pt x="9756989" y="1782856"/>
                </a:lnTo>
                <a:lnTo>
                  <a:pt x="9396997" y="1782856"/>
                </a:lnTo>
                <a:lnTo>
                  <a:pt x="9396997" y="1906204"/>
                </a:lnTo>
                <a:cubicBezTo>
                  <a:pt x="9289148" y="1808120"/>
                  <a:pt x="9197662" y="1759821"/>
                  <a:pt x="9050392" y="1759821"/>
                </a:cubicBezTo>
                <a:close/>
                <a:moveTo>
                  <a:pt x="8247104" y="1759821"/>
                </a:moveTo>
                <a:cubicBezTo>
                  <a:pt x="8102066" y="1759821"/>
                  <a:pt x="7990498" y="1883169"/>
                  <a:pt x="7961490" y="1973079"/>
                </a:cubicBezTo>
                <a:cubicBezTo>
                  <a:pt x="7961490" y="1896544"/>
                  <a:pt x="7961490" y="1783599"/>
                  <a:pt x="7961490" y="1783599"/>
                </a:cubicBezTo>
                <a:lnTo>
                  <a:pt x="7607448" y="1783599"/>
                </a:lnTo>
                <a:lnTo>
                  <a:pt x="7607448" y="2984382"/>
                </a:lnTo>
                <a:lnTo>
                  <a:pt x="7974878" y="2984382"/>
                </a:lnTo>
                <a:cubicBezTo>
                  <a:pt x="7974878" y="2984382"/>
                  <a:pt x="7974878" y="2658180"/>
                  <a:pt x="7974878" y="2430803"/>
                </a:cubicBezTo>
                <a:cubicBezTo>
                  <a:pt x="7974878" y="2197483"/>
                  <a:pt x="8061158" y="2111288"/>
                  <a:pt x="8202477" y="2111288"/>
                </a:cubicBezTo>
                <a:cubicBezTo>
                  <a:pt x="8285037" y="2111288"/>
                  <a:pt x="8329664" y="2135066"/>
                  <a:pt x="8329664" y="2135066"/>
                </a:cubicBezTo>
                <a:cubicBezTo>
                  <a:pt x="8329664" y="2025836"/>
                  <a:pt x="8329664" y="1884655"/>
                  <a:pt x="8329664" y="1759821"/>
                </a:cubicBezTo>
                <a:cubicBezTo>
                  <a:pt x="8296194" y="1759821"/>
                  <a:pt x="8270905" y="1759821"/>
                  <a:pt x="8247104" y="1759821"/>
                </a:cubicBezTo>
                <a:close/>
                <a:moveTo>
                  <a:pt x="6055911" y="1758335"/>
                </a:moveTo>
                <a:cubicBezTo>
                  <a:pt x="5820876" y="1758335"/>
                  <a:pt x="5705588" y="1938155"/>
                  <a:pt x="5705588" y="1938155"/>
                </a:cubicBezTo>
                <a:lnTo>
                  <a:pt x="5705588" y="1782856"/>
                </a:lnTo>
                <a:lnTo>
                  <a:pt x="5341877" y="1782856"/>
                </a:lnTo>
                <a:lnTo>
                  <a:pt x="5341877" y="2983639"/>
                </a:lnTo>
                <a:lnTo>
                  <a:pt x="5710051" y="2983639"/>
                </a:lnTo>
                <a:lnTo>
                  <a:pt x="5710051" y="2982896"/>
                </a:lnTo>
                <a:cubicBezTo>
                  <a:pt x="5710051" y="2982896"/>
                  <a:pt x="5710051" y="2523686"/>
                  <a:pt x="5710051" y="2296310"/>
                </a:cubicBezTo>
                <a:cubicBezTo>
                  <a:pt x="5710051" y="2181136"/>
                  <a:pt x="5808231" y="2085281"/>
                  <a:pt x="5925005" y="2085281"/>
                </a:cubicBezTo>
                <a:cubicBezTo>
                  <a:pt x="6085663" y="2085281"/>
                  <a:pt x="6113183" y="2178906"/>
                  <a:pt x="6113183" y="2278476"/>
                </a:cubicBezTo>
                <a:cubicBezTo>
                  <a:pt x="6113183" y="2360956"/>
                  <a:pt x="6113183" y="2982153"/>
                  <a:pt x="6113183" y="2982153"/>
                </a:cubicBezTo>
                <a:lnTo>
                  <a:pt x="6488794" y="2982153"/>
                </a:lnTo>
                <a:cubicBezTo>
                  <a:pt x="6488794" y="2698305"/>
                  <a:pt x="6488794" y="2440463"/>
                  <a:pt x="6488794" y="2157358"/>
                </a:cubicBezTo>
                <a:cubicBezTo>
                  <a:pt x="6488794" y="1930725"/>
                  <a:pt x="6295410" y="1758335"/>
                  <a:pt x="6055911" y="1758335"/>
                </a:cubicBezTo>
                <a:close/>
                <a:moveTo>
                  <a:pt x="4598091" y="1485633"/>
                </a:moveTo>
                <a:lnTo>
                  <a:pt x="4598091" y="2983639"/>
                </a:lnTo>
                <a:lnTo>
                  <a:pt x="4990067" y="2983639"/>
                </a:lnTo>
                <a:lnTo>
                  <a:pt x="4990067" y="2982896"/>
                </a:lnTo>
                <a:lnTo>
                  <a:pt x="4990067" y="1485633"/>
                </a:lnTo>
                <a:close/>
                <a:moveTo>
                  <a:pt x="7234068" y="1352625"/>
                </a:moveTo>
                <a:cubicBezTo>
                  <a:pt x="7002750" y="1352625"/>
                  <a:pt x="6834655" y="1455910"/>
                  <a:pt x="6834655" y="1721925"/>
                </a:cubicBezTo>
                <a:cubicBezTo>
                  <a:pt x="6834655" y="1745703"/>
                  <a:pt x="6834655" y="1782856"/>
                  <a:pt x="6834655" y="1782856"/>
                </a:cubicBezTo>
                <a:lnTo>
                  <a:pt x="6711186" y="1782856"/>
                </a:lnTo>
                <a:lnTo>
                  <a:pt x="6711186" y="2099399"/>
                </a:lnTo>
                <a:lnTo>
                  <a:pt x="6839117" y="2099399"/>
                </a:lnTo>
                <a:lnTo>
                  <a:pt x="6839117" y="2982896"/>
                </a:lnTo>
                <a:lnTo>
                  <a:pt x="7197622" y="2982896"/>
                </a:lnTo>
                <a:lnTo>
                  <a:pt x="7197622" y="2099399"/>
                </a:lnTo>
                <a:lnTo>
                  <a:pt x="7393238" y="2099399"/>
                </a:lnTo>
                <a:lnTo>
                  <a:pt x="7393238" y="1782856"/>
                </a:lnTo>
                <a:lnTo>
                  <a:pt x="7195391" y="1782856"/>
                </a:lnTo>
                <a:cubicBezTo>
                  <a:pt x="7195391" y="1692946"/>
                  <a:pt x="7226630" y="1667682"/>
                  <a:pt x="7310678" y="1667682"/>
                </a:cubicBezTo>
                <a:cubicBezTo>
                  <a:pt x="7355305" y="1667682"/>
                  <a:pt x="7431915" y="1685515"/>
                  <a:pt x="7431915" y="1685515"/>
                </a:cubicBezTo>
                <a:lnTo>
                  <a:pt x="7431915" y="1377889"/>
                </a:lnTo>
                <a:cubicBezTo>
                  <a:pt x="7357536" y="1360056"/>
                  <a:pt x="7279439" y="1352625"/>
                  <a:pt x="7234068" y="1352625"/>
                </a:cubicBezTo>
                <a:close/>
                <a:moveTo>
                  <a:pt x="0" y="0"/>
                </a:moveTo>
                <a:lnTo>
                  <a:pt x="12178869" y="0"/>
                </a:lnTo>
                <a:lnTo>
                  <a:pt x="9769689" y="4367635"/>
                </a:lnTo>
                <a:lnTo>
                  <a:pt x="9769689" y="4261706"/>
                </a:lnTo>
                <a:cubicBezTo>
                  <a:pt x="9769689" y="4034800"/>
                  <a:pt x="9576034" y="3862202"/>
                  <a:pt x="9336944" y="3862202"/>
                </a:cubicBezTo>
                <a:cubicBezTo>
                  <a:pt x="9101579" y="3862202"/>
                  <a:pt x="8986130" y="4042239"/>
                  <a:pt x="8986130" y="4042239"/>
                </a:cubicBezTo>
                <a:lnTo>
                  <a:pt x="8986130" y="3886008"/>
                </a:lnTo>
                <a:lnTo>
                  <a:pt x="8621910" y="3886008"/>
                </a:lnTo>
                <a:lnTo>
                  <a:pt x="8621910" y="5088242"/>
                </a:lnTo>
                <a:lnTo>
                  <a:pt x="8989854" y="5088242"/>
                </a:lnTo>
                <a:lnTo>
                  <a:pt x="8989854" y="5087499"/>
                </a:lnTo>
                <a:cubicBezTo>
                  <a:pt x="8989854" y="5087499"/>
                  <a:pt x="8989854" y="4627733"/>
                  <a:pt x="8989854" y="4400082"/>
                </a:cubicBezTo>
                <a:cubicBezTo>
                  <a:pt x="8989854" y="4284769"/>
                  <a:pt x="9088172" y="4188799"/>
                  <a:pt x="9205110" y="4188799"/>
                </a:cubicBezTo>
                <a:cubicBezTo>
                  <a:pt x="9365993" y="4188799"/>
                  <a:pt x="9393551" y="4282537"/>
                  <a:pt x="9393551" y="4382971"/>
                </a:cubicBezTo>
                <a:cubicBezTo>
                  <a:pt x="9393551" y="4450067"/>
                  <a:pt x="9393551" y="4873231"/>
                  <a:pt x="9393551" y="5029558"/>
                </a:cubicBezTo>
                <a:lnTo>
                  <a:pt x="9393551" y="5049541"/>
                </a:lnTo>
                <a:lnTo>
                  <a:pt x="8396008" y="6858000"/>
                </a:lnTo>
                <a:lnTo>
                  <a:pt x="0" y="6858000"/>
                </a:lnTo>
                <a:close/>
              </a:path>
            </a:pathLst>
          </a:custGeom>
          <a:solidFill>
            <a:schemeClr val="accent3"/>
          </a:solidFill>
        </p:spPr>
        <p:txBody>
          <a:bodyPr wrap="square">
            <a:noAutofit/>
          </a:bodyPr>
          <a:lstStyle/>
          <a:p>
            <a:endParaRPr lang="sv-SE" dirty="0"/>
          </a:p>
        </p:txBody>
      </p:sp>
    </p:spTree>
    <p:extLst>
      <p:ext uri="{BB962C8B-B14F-4D97-AF65-F5344CB8AC3E}">
        <p14:creationId xmlns:p14="http://schemas.microsoft.com/office/powerpoint/2010/main" val="353401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79" name="Freeform 78">
            <a:extLst>
              <a:ext uri="{FF2B5EF4-FFF2-40B4-BE49-F238E27FC236}">
                <a16:creationId xmlns:a16="http://schemas.microsoft.com/office/drawing/2014/main" id="{6A4D66E0-28B6-307B-B122-C43DF017928E}"/>
              </a:ext>
            </a:extLst>
          </p:cNvPr>
          <p:cNvSpPr/>
          <p:nvPr userDrawn="1"/>
        </p:nvSpPr>
        <p:spPr>
          <a:xfrm>
            <a:off x="0" y="0"/>
            <a:ext cx="12192000" cy="6858000"/>
          </a:xfrm>
          <a:custGeom>
            <a:avLst/>
            <a:gdLst>
              <a:gd name="connsiteX0" fmla="*/ 12183036 w 12192000"/>
              <a:gd name="connsiteY0" fmla="*/ 6855010 h 6858000"/>
              <a:gd name="connsiteX1" fmla="*/ 12192000 w 12192000"/>
              <a:gd name="connsiteY1" fmla="*/ 6855010 h 6858000"/>
              <a:gd name="connsiteX2" fmla="*/ 12192000 w 12192000"/>
              <a:gd name="connsiteY2" fmla="*/ 6858000 h 6858000"/>
              <a:gd name="connsiteX3" fmla="*/ 12183036 w 12192000"/>
              <a:gd name="connsiteY3" fmla="*/ 6858000 h 6858000"/>
              <a:gd name="connsiteX4" fmla="*/ 12183036 w 12192000"/>
              <a:gd name="connsiteY4" fmla="*/ 0 h 6858000"/>
              <a:gd name="connsiteX5" fmla="*/ 12183748 w 12192000"/>
              <a:gd name="connsiteY5" fmla="*/ 0 h 6858000"/>
              <a:gd name="connsiteX6" fmla="*/ 12183036 w 12192000"/>
              <a:gd name="connsiteY6" fmla="*/ 1291 h 6858000"/>
              <a:gd name="connsiteX7" fmla="*/ 0 w 12192000"/>
              <a:gd name="connsiteY7" fmla="*/ 0 h 6858000"/>
              <a:gd name="connsiteX8" fmla="*/ 12183036 w 12192000"/>
              <a:gd name="connsiteY8" fmla="*/ 0 h 6858000"/>
              <a:gd name="connsiteX9" fmla="*/ 8400175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12183036" y="6855010"/>
                </a:moveTo>
                <a:lnTo>
                  <a:pt x="12192000" y="6855010"/>
                </a:lnTo>
                <a:lnTo>
                  <a:pt x="12192000" y="6858000"/>
                </a:lnTo>
                <a:lnTo>
                  <a:pt x="12183036" y="6858000"/>
                </a:lnTo>
                <a:close/>
                <a:moveTo>
                  <a:pt x="12183036" y="0"/>
                </a:moveTo>
                <a:lnTo>
                  <a:pt x="12183748" y="0"/>
                </a:lnTo>
                <a:lnTo>
                  <a:pt x="12183036" y="1291"/>
                </a:lnTo>
                <a:close/>
                <a:moveTo>
                  <a:pt x="0" y="0"/>
                </a:moveTo>
                <a:lnTo>
                  <a:pt x="12183036" y="0"/>
                </a:lnTo>
                <a:lnTo>
                  <a:pt x="8400175"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1999" tIns="251999" rIns="251999" bIns="251999" rtlCol="0" anchor="ctr">
            <a:noAutofit/>
          </a:bodyPr>
          <a:lstStyle/>
          <a:p>
            <a:pPr algn="ctr"/>
            <a:endParaRPr lang="sv-SE" dirty="0"/>
          </a:p>
        </p:txBody>
      </p:sp>
      <p:sp>
        <p:nvSpPr>
          <p:cNvPr id="81" name="Picture Placeholder 80">
            <a:extLst>
              <a:ext uri="{FF2B5EF4-FFF2-40B4-BE49-F238E27FC236}">
                <a16:creationId xmlns:a16="http://schemas.microsoft.com/office/drawing/2014/main" id="{709B390D-07C9-9E10-4AAC-221A16EC3B13}"/>
              </a:ext>
            </a:extLst>
          </p:cNvPr>
          <p:cNvSpPr>
            <a:spLocks noGrp="1"/>
          </p:cNvSpPr>
          <p:nvPr>
            <p:ph type="pic" sz="quarter" idx="10"/>
          </p:nvPr>
        </p:nvSpPr>
        <p:spPr>
          <a:xfrm>
            <a:off x="1" y="0"/>
            <a:ext cx="12192000" cy="6858000"/>
          </a:xfrm>
          <a:custGeom>
            <a:avLst/>
            <a:gdLst>
              <a:gd name="connsiteX0" fmla="*/ 6258573 w 12178869"/>
              <a:gd name="connsiteY0" fmla="*/ 4201446 h 6858000"/>
              <a:gd name="connsiteX1" fmla="*/ 6543097 w 12178869"/>
              <a:gd name="connsiteY1" fmla="*/ 4495309 h 6858000"/>
              <a:gd name="connsiteX2" fmla="*/ 6247401 w 12178869"/>
              <a:gd name="connsiteY2" fmla="*/ 4792892 h 6858000"/>
              <a:gd name="connsiteX3" fmla="*/ 5968836 w 12178869"/>
              <a:gd name="connsiteY3" fmla="*/ 4490845 h 6858000"/>
              <a:gd name="connsiteX4" fmla="*/ 6258573 w 12178869"/>
              <a:gd name="connsiteY4" fmla="*/ 4201446 h 6858000"/>
              <a:gd name="connsiteX5" fmla="*/ 7760890 w 12178869"/>
              <a:gd name="connsiteY5" fmla="*/ 4167968 h 6858000"/>
              <a:gd name="connsiteX6" fmla="*/ 7980614 w 12178869"/>
              <a:gd name="connsiteY6" fmla="*/ 4338334 h 6858000"/>
              <a:gd name="connsiteX7" fmla="*/ 7524035 w 12178869"/>
              <a:gd name="connsiteY7" fmla="*/ 4338334 h 6858000"/>
              <a:gd name="connsiteX8" fmla="*/ 7760890 w 12178869"/>
              <a:gd name="connsiteY8" fmla="*/ 4167968 h 6858000"/>
              <a:gd name="connsiteX9" fmla="*/ 4803926 w 12178869"/>
              <a:gd name="connsiteY9" fmla="*/ 4167968 h 6858000"/>
              <a:gd name="connsiteX10" fmla="*/ 5023649 w 12178869"/>
              <a:gd name="connsiteY10" fmla="*/ 4338334 h 6858000"/>
              <a:gd name="connsiteX11" fmla="*/ 4567072 w 12178869"/>
              <a:gd name="connsiteY11" fmla="*/ 4338334 h 6858000"/>
              <a:gd name="connsiteX12" fmla="*/ 4803926 w 12178869"/>
              <a:gd name="connsiteY12" fmla="*/ 4167968 h 6858000"/>
              <a:gd name="connsiteX13" fmla="*/ 2125527 w 12178869"/>
              <a:gd name="connsiteY13" fmla="*/ 3885264 h 6858000"/>
              <a:gd name="connsiteX14" fmla="*/ 2125527 w 12178869"/>
              <a:gd name="connsiteY14" fmla="*/ 3886008 h 6858000"/>
              <a:gd name="connsiteX15" fmla="*/ 2584340 w 12178869"/>
              <a:gd name="connsiteY15" fmla="*/ 5088242 h 6858000"/>
              <a:gd name="connsiteX16" fmla="*/ 2900147 w 12178869"/>
              <a:gd name="connsiteY16" fmla="*/ 5088242 h 6858000"/>
              <a:gd name="connsiteX17" fmla="*/ 3115402 w 12178869"/>
              <a:gd name="connsiteY17" fmla="*/ 4442488 h 6858000"/>
              <a:gd name="connsiteX18" fmla="*/ 3338850 w 12178869"/>
              <a:gd name="connsiteY18" fmla="*/ 5088242 h 6858000"/>
              <a:gd name="connsiteX19" fmla="*/ 3654657 w 12178869"/>
              <a:gd name="connsiteY19" fmla="*/ 5088242 h 6858000"/>
              <a:gd name="connsiteX20" fmla="*/ 4107512 w 12178869"/>
              <a:gd name="connsiteY20" fmla="*/ 3886008 h 6858000"/>
              <a:gd name="connsiteX21" fmla="*/ 3729140 w 12178869"/>
              <a:gd name="connsiteY21" fmla="*/ 3886008 h 6858000"/>
              <a:gd name="connsiteX22" fmla="*/ 3492285 w 12178869"/>
              <a:gd name="connsiteY22" fmla="*/ 4555569 h 6858000"/>
              <a:gd name="connsiteX23" fmla="*/ 3260643 w 12178869"/>
              <a:gd name="connsiteY23" fmla="*/ 3886008 h 6858000"/>
              <a:gd name="connsiteX24" fmla="*/ 2968671 w 12178869"/>
              <a:gd name="connsiteY24" fmla="*/ 3886008 h 6858000"/>
              <a:gd name="connsiteX25" fmla="*/ 2748202 w 12178869"/>
              <a:gd name="connsiteY25" fmla="*/ 4551106 h 6858000"/>
              <a:gd name="connsiteX26" fmla="*/ 2509112 w 12178869"/>
              <a:gd name="connsiteY26" fmla="*/ 3885264 h 6858000"/>
              <a:gd name="connsiteX27" fmla="*/ 7763869 w 12178869"/>
              <a:gd name="connsiteY27" fmla="*/ 3862945 h 6858000"/>
              <a:gd name="connsiteX28" fmla="*/ 7149387 w 12178869"/>
              <a:gd name="connsiteY28" fmla="*/ 4488613 h 6858000"/>
              <a:gd name="connsiteX29" fmla="*/ 7774297 w 12178869"/>
              <a:gd name="connsiteY29" fmla="*/ 5117257 h 6858000"/>
              <a:gd name="connsiteX30" fmla="*/ 8336642 w 12178869"/>
              <a:gd name="connsiteY30" fmla="*/ 4804052 h 6858000"/>
              <a:gd name="connsiteX31" fmla="*/ 8052118 w 12178869"/>
              <a:gd name="connsiteY31" fmla="*/ 4637404 h 6858000"/>
              <a:gd name="connsiteX32" fmla="*/ 7791428 w 12178869"/>
              <a:gd name="connsiteY32" fmla="*/ 4804052 h 6858000"/>
              <a:gd name="connsiteX33" fmla="*/ 7509139 w 12178869"/>
              <a:gd name="connsiteY33" fmla="*/ 4592767 h 6858000"/>
              <a:gd name="connsiteX34" fmla="*/ 8356007 w 12178869"/>
              <a:gd name="connsiteY34" fmla="*/ 4592767 h 6858000"/>
              <a:gd name="connsiteX35" fmla="*/ 8356007 w 12178869"/>
              <a:gd name="connsiteY35" fmla="*/ 4520604 h 6858000"/>
              <a:gd name="connsiteX36" fmla="*/ 7763869 w 12178869"/>
              <a:gd name="connsiteY36" fmla="*/ 3862945 h 6858000"/>
              <a:gd name="connsiteX37" fmla="*/ 4806905 w 12178869"/>
              <a:gd name="connsiteY37" fmla="*/ 3862945 h 6858000"/>
              <a:gd name="connsiteX38" fmla="*/ 4192423 w 12178869"/>
              <a:gd name="connsiteY38" fmla="*/ 4488613 h 6858000"/>
              <a:gd name="connsiteX39" fmla="*/ 4817332 w 12178869"/>
              <a:gd name="connsiteY39" fmla="*/ 5117257 h 6858000"/>
              <a:gd name="connsiteX40" fmla="*/ 5379678 w 12178869"/>
              <a:gd name="connsiteY40" fmla="*/ 4804052 h 6858000"/>
              <a:gd name="connsiteX41" fmla="*/ 5095153 w 12178869"/>
              <a:gd name="connsiteY41" fmla="*/ 4637404 h 6858000"/>
              <a:gd name="connsiteX42" fmla="*/ 4834464 w 12178869"/>
              <a:gd name="connsiteY42" fmla="*/ 4804052 h 6858000"/>
              <a:gd name="connsiteX43" fmla="*/ 4552174 w 12178869"/>
              <a:gd name="connsiteY43" fmla="*/ 4592767 h 6858000"/>
              <a:gd name="connsiteX44" fmla="*/ 5399043 w 12178869"/>
              <a:gd name="connsiteY44" fmla="*/ 4592767 h 6858000"/>
              <a:gd name="connsiteX45" fmla="*/ 5399043 w 12178869"/>
              <a:gd name="connsiteY45" fmla="*/ 4520604 h 6858000"/>
              <a:gd name="connsiteX46" fmla="*/ 4806905 w 12178869"/>
              <a:gd name="connsiteY46" fmla="*/ 3862945 h 6858000"/>
              <a:gd name="connsiteX47" fmla="*/ 6525221 w 12178869"/>
              <a:gd name="connsiteY47" fmla="*/ 3588425 h 6858000"/>
              <a:gd name="connsiteX48" fmla="*/ 6525221 w 12178869"/>
              <a:gd name="connsiteY48" fmla="*/ 3999834 h 6858000"/>
              <a:gd name="connsiteX49" fmla="*/ 6176642 w 12178869"/>
              <a:gd name="connsiteY49" fmla="*/ 3862945 h 6858000"/>
              <a:gd name="connsiteX50" fmla="*/ 5598657 w 12178869"/>
              <a:gd name="connsiteY50" fmla="*/ 4497541 h 6858000"/>
              <a:gd name="connsiteX51" fmla="*/ 6145359 w 12178869"/>
              <a:gd name="connsiteY51" fmla="*/ 5118001 h 6858000"/>
              <a:gd name="connsiteX52" fmla="*/ 6531181 w 12178869"/>
              <a:gd name="connsiteY52" fmla="*/ 4963258 h 6858000"/>
              <a:gd name="connsiteX53" fmla="*/ 6531181 w 12178869"/>
              <a:gd name="connsiteY53" fmla="*/ 5088242 h 6858000"/>
              <a:gd name="connsiteX54" fmla="*/ 6887952 w 12178869"/>
              <a:gd name="connsiteY54" fmla="*/ 5088242 h 6858000"/>
              <a:gd name="connsiteX55" fmla="*/ 6887952 w 12178869"/>
              <a:gd name="connsiteY55" fmla="*/ 5087499 h 6858000"/>
              <a:gd name="connsiteX56" fmla="*/ 6887952 w 12178869"/>
              <a:gd name="connsiteY56" fmla="*/ 3588425 h 6858000"/>
              <a:gd name="connsiteX57" fmla="*/ 1495403 w 12178869"/>
              <a:gd name="connsiteY57" fmla="*/ 3533372 h 6858000"/>
              <a:gd name="connsiteX58" fmla="*/ 979982 w 12178869"/>
              <a:gd name="connsiteY58" fmla="*/ 4010993 h 6858000"/>
              <a:gd name="connsiteX59" fmla="*/ 1274189 w 12178869"/>
              <a:gd name="connsiteY59" fmla="*/ 4443976 h 6858000"/>
              <a:gd name="connsiteX60" fmla="*/ 1497637 w 12178869"/>
              <a:gd name="connsiteY60" fmla="*/ 4533995 h 6858000"/>
              <a:gd name="connsiteX61" fmla="*/ 1654795 w 12178869"/>
              <a:gd name="connsiteY61" fmla="*/ 4680555 h 6858000"/>
              <a:gd name="connsiteX62" fmla="*/ 1437306 w 12178869"/>
              <a:gd name="connsiteY62" fmla="*/ 4798099 h 6858000"/>
              <a:gd name="connsiteX63" fmla="*/ 1084258 w 12178869"/>
              <a:gd name="connsiteY63" fmla="*/ 4653028 h 6858000"/>
              <a:gd name="connsiteX64" fmla="*/ 927099 w 12178869"/>
              <a:gd name="connsiteY64" fmla="*/ 4956562 h 6858000"/>
              <a:gd name="connsiteX65" fmla="*/ 1444754 w 12178869"/>
              <a:gd name="connsiteY65" fmla="*/ 5142552 h 6858000"/>
              <a:gd name="connsiteX66" fmla="*/ 2044341 w 12178869"/>
              <a:gd name="connsiteY66" fmla="*/ 4653028 h 6858000"/>
              <a:gd name="connsiteX67" fmla="*/ 1703210 w 12178869"/>
              <a:gd name="connsiteY67" fmla="*/ 4200702 h 6858000"/>
              <a:gd name="connsiteX68" fmla="*/ 1540837 w 12178869"/>
              <a:gd name="connsiteY68" fmla="*/ 4135978 h 6858000"/>
              <a:gd name="connsiteX69" fmla="*/ 1370272 w 12178869"/>
              <a:gd name="connsiteY69" fmla="*/ 3999090 h 6858000"/>
              <a:gd name="connsiteX70" fmla="*/ 1521472 w 12178869"/>
              <a:gd name="connsiteY70" fmla="*/ 3868153 h 6858000"/>
              <a:gd name="connsiteX71" fmla="*/ 1823126 w 12178869"/>
              <a:gd name="connsiteY71" fmla="*/ 3987930 h 6858000"/>
              <a:gd name="connsiteX72" fmla="*/ 1975816 w 12178869"/>
              <a:gd name="connsiteY72" fmla="*/ 3694067 h 6858000"/>
              <a:gd name="connsiteX73" fmla="*/ 1495403 w 12178869"/>
              <a:gd name="connsiteY73" fmla="*/ 3533372 h 6858000"/>
              <a:gd name="connsiteX74" fmla="*/ 9122540 w 12178869"/>
              <a:gd name="connsiteY74" fmla="*/ 2095684 h 6858000"/>
              <a:gd name="connsiteX75" fmla="*/ 9408154 w 12178869"/>
              <a:gd name="connsiteY75" fmla="*/ 2392907 h 6858000"/>
              <a:gd name="connsiteX76" fmla="*/ 9110639 w 12178869"/>
              <a:gd name="connsiteY76" fmla="*/ 2686416 h 6858000"/>
              <a:gd name="connsiteX77" fmla="*/ 8836926 w 12178869"/>
              <a:gd name="connsiteY77" fmla="*/ 2383248 h 6858000"/>
              <a:gd name="connsiteX78" fmla="*/ 9122540 w 12178869"/>
              <a:gd name="connsiteY78" fmla="*/ 2095684 h 6858000"/>
              <a:gd name="connsiteX79" fmla="*/ 9050392 w 12178869"/>
              <a:gd name="connsiteY79" fmla="*/ 1759821 h 6858000"/>
              <a:gd name="connsiteX80" fmla="*/ 8467265 w 12178869"/>
              <a:gd name="connsiteY80" fmla="*/ 2388449 h 6858000"/>
              <a:gd name="connsiteX81" fmla="*/ 9031054 w 12178869"/>
              <a:gd name="connsiteY81" fmla="*/ 3011876 h 6858000"/>
              <a:gd name="connsiteX82" fmla="*/ 9391047 w 12178869"/>
              <a:gd name="connsiteY82" fmla="*/ 2865493 h 6858000"/>
              <a:gd name="connsiteX83" fmla="*/ 9391047 w 12178869"/>
              <a:gd name="connsiteY83" fmla="*/ 2982896 h 6858000"/>
              <a:gd name="connsiteX84" fmla="*/ 9756989 w 12178869"/>
              <a:gd name="connsiteY84" fmla="*/ 2982896 h 6858000"/>
              <a:gd name="connsiteX85" fmla="*/ 9756989 w 12178869"/>
              <a:gd name="connsiteY85" fmla="*/ 1782856 h 6858000"/>
              <a:gd name="connsiteX86" fmla="*/ 9396997 w 12178869"/>
              <a:gd name="connsiteY86" fmla="*/ 1782856 h 6858000"/>
              <a:gd name="connsiteX87" fmla="*/ 9396997 w 12178869"/>
              <a:gd name="connsiteY87" fmla="*/ 1906204 h 6858000"/>
              <a:gd name="connsiteX88" fmla="*/ 9050392 w 12178869"/>
              <a:gd name="connsiteY88" fmla="*/ 1759821 h 6858000"/>
              <a:gd name="connsiteX89" fmla="*/ 8247104 w 12178869"/>
              <a:gd name="connsiteY89" fmla="*/ 1759821 h 6858000"/>
              <a:gd name="connsiteX90" fmla="*/ 7961490 w 12178869"/>
              <a:gd name="connsiteY90" fmla="*/ 1973079 h 6858000"/>
              <a:gd name="connsiteX91" fmla="*/ 7961490 w 12178869"/>
              <a:gd name="connsiteY91" fmla="*/ 1783599 h 6858000"/>
              <a:gd name="connsiteX92" fmla="*/ 7607448 w 12178869"/>
              <a:gd name="connsiteY92" fmla="*/ 1783599 h 6858000"/>
              <a:gd name="connsiteX93" fmla="*/ 7607448 w 12178869"/>
              <a:gd name="connsiteY93" fmla="*/ 2984382 h 6858000"/>
              <a:gd name="connsiteX94" fmla="*/ 7974878 w 12178869"/>
              <a:gd name="connsiteY94" fmla="*/ 2984382 h 6858000"/>
              <a:gd name="connsiteX95" fmla="*/ 7974878 w 12178869"/>
              <a:gd name="connsiteY95" fmla="*/ 2430803 h 6858000"/>
              <a:gd name="connsiteX96" fmla="*/ 8202477 w 12178869"/>
              <a:gd name="connsiteY96" fmla="*/ 2111288 h 6858000"/>
              <a:gd name="connsiteX97" fmla="*/ 8329664 w 12178869"/>
              <a:gd name="connsiteY97" fmla="*/ 2135066 h 6858000"/>
              <a:gd name="connsiteX98" fmla="*/ 8329664 w 12178869"/>
              <a:gd name="connsiteY98" fmla="*/ 1759821 h 6858000"/>
              <a:gd name="connsiteX99" fmla="*/ 8247104 w 12178869"/>
              <a:gd name="connsiteY99" fmla="*/ 1759821 h 6858000"/>
              <a:gd name="connsiteX100" fmla="*/ 6055911 w 12178869"/>
              <a:gd name="connsiteY100" fmla="*/ 1758335 h 6858000"/>
              <a:gd name="connsiteX101" fmla="*/ 5705588 w 12178869"/>
              <a:gd name="connsiteY101" fmla="*/ 1938155 h 6858000"/>
              <a:gd name="connsiteX102" fmla="*/ 5705588 w 12178869"/>
              <a:gd name="connsiteY102" fmla="*/ 1782856 h 6858000"/>
              <a:gd name="connsiteX103" fmla="*/ 5341877 w 12178869"/>
              <a:gd name="connsiteY103" fmla="*/ 1782856 h 6858000"/>
              <a:gd name="connsiteX104" fmla="*/ 5341877 w 12178869"/>
              <a:gd name="connsiteY104" fmla="*/ 2983639 h 6858000"/>
              <a:gd name="connsiteX105" fmla="*/ 5710051 w 12178869"/>
              <a:gd name="connsiteY105" fmla="*/ 2983639 h 6858000"/>
              <a:gd name="connsiteX106" fmla="*/ 5710051 w 12178869"/>
              <a:gd name="connsiteY106" fmla="*/ 2982896 h 6858000"/>
              <a:gd name="connsiteX107" fmla="*/ 5710051 w 12178869"/>
              <a:gd name="connsiteY107" fmla="*/ 2296310 h 6858000"/>
              <a:gd name="connsiteX108" fmla="*/ 5925005 w 12178869"/>
              <a:gd name="connsiteY108" fmla="*/ 2085281 h 6858000"/>
              <a:gd name="connsiteX109" fmla="*/ 6113183 w 12178869"/>
              <a:gd name="connsiteY109" fmla="*/ 2278476 h 6858000"/>
              <a:gd name="connsiteX110" fmla="*/ 6113183 w 12178869"/>
              <a:gd name="connsiteY110" fmla="*/ 2982153 h 6858000"/>
              <a:gd name="connsiteX111" fmla="*/ 6488794 w 12178869"/>
              <a:gd name="connsiteY111" fmla="*/ 2982153 h 6858000"/>
              <a:gd name="connsiteX112" fmla="*/ 6488794 w 12178869"/>
              <a:gd name="connsiteY112" fmla="*/ 2157358 h 6858000"/>
              <a:gd name="connsiteX113" fmla="*/ 6055911 w 12178869"/>
              <a:gd name="connsiteY113" fmla="*/ 1758335 h 6858000"/>
              <a:gd name="connsiteX114" fmla="*/ 4598091 w 12178869"/>
              <a:gd name="connsiteY114" fmla="*/ 1485633 h 6858000"/>
              <a:gd name="connsiteX115" fmla="*/ 4598091 w 12178869"/>
              <a:gd name="connsiteY115" fmla="*/ 2983639 h 6858000"/>
              <a:gd name="connsiteX116" fmla="*/ 4990067 w 12178869"/>
              <a:gd name="connsiteY116" fmla="*/ 2983639 h 6858000"/>
              <a:gd name="connsiteX117" fmla="*/ 4990067 w 12178869"/>
              <a:gd name="connsiteY117" fmla="*/ 2982896 h 6858000"/>
              <a:gd name="connsiteX118" fmla="*/ 4990067 w 12178869"/>
              <a:gd name="connsiteY118" fmla="*/ 1485633 h 6858000"/>
              <a:gd name="connsiteX119" fmla="*/ 7234068 w 12178869"/>
              <a:gd name="connsiteY119" fmla="*/ 1352625 h 6858000"/>
              <a:gd name="connsiteX120" fmla="*/ 6834655 w 12178869"/>
              <a:gd name="connsiteY120" fmla="*/ 1721925 h 6858000"/>
              <a:gd name="connsiteX121" fmla="*/ 6834655 w 12178869"/>
              <a:gd name="connsiteY121" fmla="*/ 1782856 h 6858000"/>
              <a:gd name="connsiteX122" fmla="*/ 6711186 w 12178869"/>
              <a:gd name="connsiteY122" fmla="*/ 1782856 h 6858000"/>
              <a:gd name="connsiteX123" fmla="*/ 6711186 w 12178869"/>
              <a:gd name="connsiteY123" fmla="*/ 2099399 h 6858000"/>
              <a:gd name="connsiteX124" fmla="*/ 6839117 w 12178869"/>
              <a:gd name="connsiteY124" fmla="*/ 2099399 h 6858000"/>
              <a:gd name="connsiteX125" fmla="*/ 6839117 w 12178869"/>
              <a:gd name="connsiteY125" fmla="*/ 2982896 h 6858000"/>
              <a:gd name="connsiteX126" fmla="*/ 7197622 w 12178869"/>
              <a:gd name="connsiteY126" fmla="*/ 2982896 h 6858000"/>
              <a:gd name="connsiteX127" fmla="*/ 7197622 w 12178869"/>
              <a:gd name="connsiteY127" fmla="*/ 2099399 h 6858000"/>
              <a:gd name="connsiteX128" fmla="*/ 7393238 w 12178869"/>
              <a:gd name="connsiteY128" fmla="*/ 2099399 h 6858000"/>
              <a:gd name="connsiteX129" fmla="*/ 7393238 w 12178869"/>
              <a:gd name="connsiteY129" fmla="*/ 1782856 h 6858000"/>
              <a:gd name="connsiteX130" fmla="*/ 7195391 w 12178869"/>
              <a:gd name="connsiteY130" fmla="*/ 1782856 h 6858000"/>
              <a:gd name="connsiteX131" fmla="*/ 7310678 w 12178869"/>
              <a:gd name="connsiteY131" fmla="*/ 1667682 h 6858000"/>
              <a:gd name="connsiteX132" fmla="*/ 7431915 w 12178869"/>
              <a:gd name="connsiteY132" fmla="*/ 1685515 h 6858000"/>
              <a:gd name="connsiteX133" fmla="*/ 7431915 w 12178869"/>
              <a:gd name="connsiteY133" fmla="*/ 1377889 h 6858000"/>
              <a:gd name="connsiteX134" fmla="*/ 7234068 w 12178869"/>
              <a:gd name="connsiteY134" fmla="*/ 1352625 h 6858000"/>
              <a:gd name="connsiteX135" fmla="*/ 0 w 12178869"/>
              <a:gd name="connsiteY135" fmla="*/ 0 h 6858000"/>
              <a:gd name="connsiteX136" fmla="*/ 12178869 w 12178869"/>
              <a:gd name="connsiteY136" fmla="*/ 0 h 6858000"/>
              <a:gd name="connsiteX137" fmla="*/ 9769689 w 12178869"/>
              <a:gd name="connsiteY137" fmla="*/ 4367635 h 6858000"/>
              <a:gd name="connsiteX138" fmla="*/ 9769689 w 12178869"/>
              <a:gd name="connsiteY138" fmla="*/ 4261706 h 6858000"/>
              <a:gd name="connsiteX139" fmla="*/ 9336944 w 12178869"/>
              <a:gd name="connsiteY139" fmla="*/ 3862202 h 6858000"/>
              <a:gd name="connsiteX140" fmla="*/ 8986130 w 12178869"/>
              <a:gd name="connsiteY140" fmla="*/ 4042239 h 6858000"/>
              <a:gd name="connsiteX141" fmla="*/ 8986130 w 12178869"/>
              <a:gd name="connsiteY141" fmla="*/ 3886008 h 6858000"/>
              <a:gd name="connsiteX142" fmla="*/ 8621910 w 12178869"/>
              <a:gd name="connsiteY142" fmla="*/ 3886008 h 6858000"/>
              <a:gd name="connsiteX143" fmla="*/ 8621910 w 12178869"/>
              <a:gd name="connsiteY143" fmla="*/ 5088242 h 6858000"/>
              <a:gd name="connsiteX144" fmla="*/ 8989854 w 12178869"/>
              <a:gd name="connsiteY144" fmla="*/ 5088242 h 6858000"/>
              <a:gd name="connsiteX145" fmla="*/ 8989854 w 12178869"/>
              <a:gd name="connsiteY145" fmla="*/ 5087499 h 6858000"/>
              <a:gd name="connsiteX146" fmla="*/ 8989854 w 12178869"/>
              <a:gd name="connsiteY146" fmla="*/ 4400082 h 6858000"/>
              <a:gd name="connsiteX147" fmla="*/ 9205110 w 12178869"/>
              <a:gd name="connsiteY147" fmla="*/ 4188799 h 6858000"/>
              <a:gd name="connsiteX148" fmla="*/ 9393551 w 12178869"/>
              <a:gd name="connsiteY148" fmla="*/ 4382971 h 6858000"/>
              <a:gd name="connsiteX149" fmla="*/ 9393551 w 12178869"/>
              <a:gd name="connsiteY149" fmla="*/ 5029558 h 6858000"/>
              <a:gd name="connsiteX150" fmla="*/ 9393551 w 12178869"/>
              <a:gd name="connsiteY150" fmla="*/ 5049541 h 6858000"/>
              <a:gd name="connsiteX151" fmla="*/ 8396008 w 12178869"/>
              <a:gd name="connsiteY151" fmla="*/ 6858000 h 6858000"/>
              <a:gd name="connsiteX152" fmla="*/ 0 w 12178869"/>
              <a:gd name="connsiteY15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178869" h="6858000">
                <a:moveTo>
                  <a:pt x="6258573" y="4201446"/>
                </a:moveTo>
                <a:cubicBezTo>
                  <a:pt x="6429139" y="4201446"/>
                  <a:pt x="6543097" y="4326431"/>
                  <a:pt x="6543097" y="4495309"/>
                </a:cubicBezTo>
                <a:cubicBezTo>
                  <a:pt x="6543097" y="4661955"/>
                  <a:pt x="6437332" y="4792892"/>
                  <a:pt x="6247401" y="4792892"/>
                </a:cubicBezTo>
                <a:cubicBezTo>
                  <a:pt x="6080560" y="4792147"/>
                  <a:pt x="5968836" y="4656748"/>
                  <a:pt x="5968836" y="4490845"/>
                </a:cubicBezTo>
                <a:cubicBezTo>
                  <a:pt x="5968836" y="4338334"/>
                  <a:pt x="6074601" y="4201446"/>
                  <a:pt x="6258573" y="4201446"/>
                </a:cubicBezTo>
                <a:close/>
                <a:moveTo>
                  <a:pt x="7760890" y="4167968"/>
                </a:moveTo>
                <a:cubicBezTo>
                  <a:pt x="7874848" y="4167968"/>
                  <a:pt x="7937414" y="4223020"/>
                  <a:pt x="7980614" y="4338334"/>
                </a:cubicBezTo>
                <a:cubicBezTo>
                  <a:pt x="7939649" y="4338334"/>
                  <a:pt x="7524035" y="4338334"/>
                  <a:pt x="7524035" y="4338334"/>
                </a:cubicBezTo>
                <a:cubicBezTo>
                  <a:pt x="7568725" y="4226740"/>
                  <a:pt x="7637249" y="4167968"/>
                  <a:pt x="7760890" y="4167968"/>
                </a:cubicBezTo>
                <a:close/>
                <a:moveTo>
                  <a:pt x="4803926" y="4167968"/>
                </a:moveTo>
                <a:cubicBezTo>
                  <a:pt x="4917884" y="4167968"/>
                  <a:pt x="4980450" y="4223020"/>
                  <a:pt x="5023649" y="4338334"/>
                </a:cubicBezTo>
                <a:cubicBezTo>
                  <a:pt x="4982684" y="4338334"/>
                  <a:pt x="4567072" y="4338334"/>
                  <a:pt x="4567072" y="4338334"/>
                </a:cubicBezTo>
                <a:cubicBezTo>
                  <a:pt x="4611760" y="4226740"/>
                  <a:pt x="4681030" y="4167968"/>
                  <a:pt x="4803926" y="4167968"/>
                </a:cubicBezTo>
                <a:close/>
                <a:moveTo>
                  <a:pt x="2125527" y="3885264"/>
                </a:moveTo>
                <a:lnTo>
                  <a:pt x="2125527" y="3886008"/>
                </a:lnTo>
                <a:lnTo>
                  <a:pt x="2584340" y="5088242"/>
                </a:lnTo>
                <a:lnTo>
                  <a:pt x="2900147" y="5088242"/>
                </a:lnTo>
                <a:lnTo>
                  <a:pt x="3115402" y="4442488"/>
                </a:lnTo>
                <a:lnTo>
                  <a:pt x="3338850" y="5088242"/>
                </a:lnTo>
                <a:lnTo>
                  <a:pt x="3654657" y="5088242"/>
                </a:lnTo>
                <a:lnTo>
                  <a:pt x="4107512" y="3886008"/>
                </a:lnTo>
                <a:lnTo>
                  <a:pt x="3729140" y="3886008"/>
                </a:lnTo>
                <a:lnTo>
                  <a:pt x="3492285" y="4555569"/>
                </a:lnTo>
                <a:lnTo>
                  <a:pt x="3260643" y="3886008"/>
                </a:lnTo>
                <a:lnTo>
                  <a:pt x="2968671" y="3886008"/>
                </a:lnTo>
                <a:lnTo>
                  <a:pt x="2748202" y="4551106"/>
                </a:lnTo>
                <a:lnTo>
                  <a:pt x="2509112" y="3885264"/>
                </a:lnTo>
                <a:close/>
                <a:moveTo>
                  <a:pt x="7763869" y="3862945"/>
                </a:moveTo>
                <a:cubicBezTo>
                  <a:pt x="7410076" y="3862202"/>
                  <a:pt x="7149387" y="4124818"/>
                  <a:pt x="7149387" y="4488613"/>
                </a:cubicBezTo>
                <a:cubicBezTo>
                  <a:pt x="7149387" y="4891838"/>
                  <a:pt x="7404118" y="5117257"/>
                  <a:pt x="7774297" y="5117257"/>
                </a:cubicBezTo>
                <a:cubicBezTo>
                  <a:pt x="8026793" y="5117257"/>
                  <a:pt x="8230876" y="4992272"/>
                  <a:pt x="8336642" y="4804052"/>
                </a:cubicBezTo>
                <a:cubicBezTo>
                  <a:pt x="8270352" y="4763134"/>
                  <a:pt x="8052118" y="4637404"/>
                  <a:pt x="8052118" y="4637404"/>
                </a:cubicBezTo>
                <a:cubicBezTo>
                  <a:pt x="7989552" y="4719984"/>
                  <a:pt x="7911345" y="4804052"/>
                  <a:pt x="7791428" y="4804052"/>
                </a:cubicBezTo>
                <a:cubicBezTo>
                  <a:pt x="7654380" y="4804052"/>
                  <a:pt x="7540421" y="4735607"/>
                  <a:pt x="7509139" y="4592767"/>
                </a:cubicBezTo>
                <a:cubicBezTo>
                  <a:pt x="7536697" y="4592767"/>
                  <a:pt x="8356007" y="4592767"/>
                  <a:pt x="8356007" y="4592767"/>
                </a:cubicBezTo>
                <a:cubicBezTo>
                  <a:pt x="8358242" y="4565241"/>
                  <a:pt x="8356007" y="4549618"/>
                  <a:pt x="8356007" y="4520604"/>
                </a:cubicBezTo>
                <a:cubicBezTo>
                  <a:pt x="8356007" y="4092084"/>
                  <a:pt x="8110959" y="3862945"/>
                  <a:pt x="7763869" y="3862945"/>
                </a:cubicBezTo>
                <a:close/>
                <a:moveTo>
                  <a:pt x="4806905" y="3862945"/>
                </a:moveTo>
                <a:cubicBezTo>
                  <a:pt x="4453113" y="3862202"/>
                  <a:pt x="4192423" y="4124818"/>
                  <a:pt x="4192423" y="4488613"/>
                </a:cubicBezTo>
                <a:cubicBezTo>
                  <a:pt x="4192423" y="4891838"/>
                  <a:pt x="4447153" y="5117257"/>
                  <a:pt x="4817332" y="5117257"/>
                </a:cubicBezTo>
                <a:cubicBezTo>
                  <a:pt x="5069829" y="5117257"/>
                  <a:pt x="5273912" y="4992272"/>
                  <a:pt x="5379678" y="4804052"/>
                </a:cubicBezTo>
                <a:cubicBezTo>
                  <a:pt x="5313388" y="4763134"/>
                  <a:pt x="5095153" y="4637404"/>
                  <a:pt x="5095153" y="4637404"/>
                </a:cubicBezTo>
                <a:cubicBezTo>
                  <a:pt x="5032588" y="4719984"/>
                  <a:pt x="4954381" y="4804052"/>
                  <a:pt x="4834464" y="4804052"/>
                </a:cubicBezTo>
                <a:cubicBezTo>
                  <a:pt x="4697415" y="4804052"/>
                  <a:pt x="4583457" y="4735607"/>
                  <a:pt x="4552174" y="4592767"/>
                </a:cubicBezTo>
                <a:cubicBezTo>
                  <a:pt x="4579733" y="4592767"/>
                  <a:pt x="5399043" y="4592767"/>
                  <a:pt x="5399043" y="4592767"/>
                </a:cubicBezTo>
                <a:cubicBezTo>
                  <a:pt x="5401277" y="4565241"/>
                  <a:pt x="5399043" y="4549618"/>
                  <a:pt x="5399043" y="4520604"/>
                </a:cubicBezTo>
                <a:cubicBezTo>
                  <a:pt x="5399043" y="4092084"/>
                  <a:pt x="5153995" y="3862945"/>
                  <a:pt x="4806905" y="3862945"/>
                </a:cubicBezTo>
                <a:close/>
                <a:moveTo>
                  <a:pt x="6525221" y="3588425"/>
                </a:moveTo>
                <a:lnTo>
                  <a:pt x="6525221" y="3999834"/>
                </a:lnTo>
                <a:cubicBezTo>
                  <a:pt x="6525221" y="3999834"/>
                  <a:pt x="6385939" y="3862945"/>
                  <a:pt x="6176642" y="3862945"/>
                </a:cubicBezTo>
                <a:cubicBezTo>
                  <a:pt x="5822105" y="3862945"/>
                  <a:pt x="5598657" y="4170199"/>
                  <a:pt x="5598657" y="4497541"/>
                </a:cubicBezTo>
                <a:cubicBezTo>
                  <a:pt x="5598657" y="4832321"/>
                  <a:pt x="5806463" y="5118001"/>
                  <a:pt x="6145359" y="5118001"/>
                </a:cubicBezTo>
                <a:cubicBezTo>
                  <a:pt x="6304008" y="5118001"/>
                  <a:pt x="6419456" y="5072620"/>
                  <a:pt x="6531181" y="4963258"/>
                </a:cubicBezTo>
                <a:lnTo>
                  <a:pt x="6531181" y="5088242"/>
                </a:lnTo>
                <a:lnTo>
                  <a:pt x="6887952" y="5088242"/>
                </a:lnTo>
                <a:lnTo>
                  <a:pt x="6887952" y="5087499"/>
                </a:lnTo>
                <a:lnTo>
                  <a:pt x="6887952" y="3588425"/>
                </a:lnTo>
                <a:close/>
                <a:moveTo>
                  <a:pt x="1495403" y="3533372"/>
                </a:moveTo>
                <a:cubicBezTo>
                  <a:pt x="1229500" y="3533372"/>
                  <a:pt x="979982" y="3711178"/>
                  <a:pt x="979982" y="4010993"/>
                </a:cubicBezTo>
                <a:cubicBezTo>
                  <a:pt x="979982" y="4222276"/>
                  <a:pt x="1083513" y="4357677"/>
                  <a:pt x="1274189" y="4443976"/>
                </a:cubicBezTo>
                <a:cubicBezTo>
                  <a:pt x="1338989" y="4472991"/>
                  <a:pt x="1450713" y="4516140"/>
                  <a:pt x="1497637" y="4533995"/>
                </a:cubicBezTo>
                <a:cubicBezTo>
                  <a:pt x="1644368" y="4589047"/>
                  <a:pt x="1654795" y="4618062"/>
                  <a:pt x="1654795" y="4680555"/>
                </a:cubicBezTo>
                <a:cubicBezTo>
                  <a:pt x="1654795" y="4760901"/>
                  <a:pt x="1546796" y="4798099"/>
                  <a:pt x="1437306" y="4798099"/>
                </a:cubicBezTo>
                <a:cubicBezTo>
                  <a:pt x="1294299" y="4798099"/>
                  <a:pt x="1157251" y="4717752"/>
                  <a:pt x="1084258" y="4653028"/>
                </a:cubicBezTo>
                <a:cubicBezTo>
                  <a:pt x="1050740" y="4709569"/>
                  <a:pt x="927099" y="4956562"/>
                  <a:pt x="927099" y="4956562"/>
                </a:cubicBezTo>
                <a:cubicBezTo>
                  <a:pt x="1084258" y="5054765"/>
                  <a:pt x="1232479" y="5142552"/>
                  <a:pt x="1444754" y="5142552"/>
                </a:cubicBezTo>
                <a:cubicBezTo>
                  <a:pt x="1746410" y="5142552"/>
                  <a:pt x="2044341" y="4974417"/>
                  <a:pt x="2044341" y="4653028"/>
                </a:cubicBezTo>
                <a:cubicBezTo>
                  <a:pt x="2044341" y="4427609"/>
                  <a:pt x="1928892" y="4290721"/>
                  <a:pt x="1703210" y="4200702"/>
                </a:cubicBezTo>
                <a:cubicBezTo>
                  <a:pt x="1663733" y="4185079"/>
                  <a:pt x="1587761" y="4153833"/>
                  <a:pt x="1540837" y="4135978"/>
                </a:cubicBezTo>
                <a:cubicBezTo>
                  <a:pt x="1462630" y="4106963"/>
                  <a:pt x="1370272" y="4079437"/>
                  <a:pt x="1370272" y="3999090"/>
                </a:cubicBezTo>
                <a:cubicBezTo>
                  <a:pt x="1370272" y="3920974"/>
                  <a:pt x="1425389" y="3868153"/>
                  <a:pt x="1521472" y="3868153"/>
                </a:cubicBezTo>
                <a:cubicBezTo>
                  <a:pt x="1666713" y="3868153"/>
                  <a:pt x="1823126" y="3987930"/>
                  <a:pt x="1823126" y="3987930"/>
                </a:cubicBezTo>
                <a:lnTo>
                  <a:pt x="1975816" y="3694067"/>
                </a:lnTo>
                <a:cubicBezTo>
                  <a:pt x="1867816" y="3623391"/>
                  <a:pt x="1689803" y="3533372"/>
                  <a:pt x="1495403" y="3533372"/>
                </a:cubicBezTo>
                <a:close/>
                <a:moveTo>
                  <a:pt x="9122540" y="2095684"/>
                </a:moveTo>
                <a:cubicBezTo>
                  <a:pt x="9283198" y="2095684"/>
                  <a:pt x="9408154" y="2216802"/>
                  <a:pt x="9408154" y="2392907"/>
                </a:cubicBezTo>
                <a:cubicBezTo>
                  <a:pt x="9408154" y="2566783"/>
                  <a:pt x="9272785" y="2686416"/>
                  <a:pt x="9110639" y="2686416"/>
                </a:cubicBezTo>
                <a:cubicBezTo>
                  <a:pt x="8942544" y="2686416"/>
                  <a:pt x="8836926" y="2549693"/>
                  <a:pt x="8836926" y="2383248"/>
                </a:cubicBezTo>
                <a:cubicBezTo>
                  <a:pt x="8836926" y="2224233"/>
                  <a:pt x="8948494" y="2095684"/>
                  <a:pt x="9122540" y="2095684"/>
                </a:cubicBezTo>
                <a:close/>
                <a:moveTo>
                  <a:pt x="9050392" y="1759821"/>
                </a:moveTo>
                <a:cubicBezTo>
                  <a:pt x="8715689" y="1759078"/>
                  <a:pt x="8467265" y="2054073"/>
                  <a:pt x="8467265" y="2388449"/>
                </a:cubicBezTo>
                <a:cubicBezTo>
                  <a:pt x="8467265" y="2773354"/>
                  <a:pt x="8696351" y="3011876"/>
                  <a:pt x="9031054" y="3011876"/>
                </a:cubicBezTo>
                <a:cubicBezTo>
                  <a:pt x="9260140" y="3011876"/>
                  <a:pt x="9391047" y="2865493"/>
                  <a:pt x="9391047" y="2865493"/>
                </a:cubicBezTo>
                <a:lnTo>
                  <a:pt x="9391047" y="2982896"/>
                </a:lnTo>
                <a:lnTo>
                  <a:pt x="9756989" y="2982896"/>
                </a:lnTo>
                <a:lnTo>
                  <a:pt x="9756989" y="1782856"/>
                </a:lnTo>
                <a:lnTo>
                  <a:pt x="9396997" y="1782856"/>
                </a:lnTo>
                <a:lnTo>
                  <a:pt x="9396997" y="1906204"/>
                </a:lnTo>
                <a:cubicBezTo>
                  <a:pt x="9289148" y="1808120"/>
                  <a:pt x="9197662" y="1759821"/>
                  <a:pt x="9050392" y="1759821"/>
                </a:cubicBezTo>
                <a:close/>
                <a:moveTo>
                  <a:pt x="8247104" y="1759821"/>
                </a:moveTo>
                <a:cubicBezTo>
                  <a:pt x="8102066" y="1759821"/>
                  <a:pt x="7990498" y="1883169"/>
                  <a:pt x="7961490" y="1973079"/>
                </a:cubicBezTo>
                <a:cubicBezTo>
                  <a:pt x="7961490" y="1896544"/>
                  <a:pt x="7961490" y="1783599"/>
                  <a:pt x="7961490" y="1783599"/>
                </a:cubicBezTo>
                <a:lnTo>
                  <a:pt x="7607448" y="1783599"/>
                </a:lnTo>
                <a:lnTo>
                  <a:pt x="7607448" y="2984382"/>
                </a:lnTo>
                <a:lnTo>
                  <a:pt x="7974878" y="2984382"/>
                </a:lnTo>
                <a:cubicBezTo>
                  <a:pt x="7974878" y="2984382"/>
                  <a:pt x="7974878" y="2658180"/>
                  <a:pt x="7974878" y="2430803"/>
                </a:cubicBezTo>
                <a:cubicBezTo>
                  <a:pt x="7974878" y="2197483"/>
                  <a:pt x="8061158" y="2111288"/>
                  <a:pt x="8202477" y="2111288"/>
                </a:cubicBezTo>
                <a:cubicBezTo>
                  <a:pt x="8285037" y="2111288"/>
                  <a:pt x="8329664" y="2135066"/>
                  <a:pt x="8329664" y="2135066"/>
                </a:cubicBezTo>
                <a:cubicBezTo>
                  <a:pt x="8329664" y="2025836"/>
                  <a:pt x="8329664" y="1884655"/>
                  <a:pt x="8329664" y="1759821"/>
                </a:cubicBezTo>
                <a:cubicBezTo>
                  <a:pt x="8296194" y="1759821"/>
                  <a:pt x="8270905" y="1759821"/>
                  <a:pt x="8247104" y="1759821"/>
                </a:cubicBezTo>
                <a:close/>
                <a:moveTo>
                  <a:pt x="6055911" y="1758335"/>
                </a:moveTo>
                <a:cubicBezTo>
                  <a:pt x="5820876" y="1758335"/>
                  <a:pt x="5705588" y="1938155"/>
                  <a:pt x="5705588" y="1938155"/>
                </a:cubicBezTo>
                <a:lnTo>
                  <a:pt x="5705588" y="1782856"/>
                </a:lnTo>
                <a:lnTo>
                  <a:pt x="5341877" y="1782856"/>
                </a:lnTo>
                <a:lnTo>
                  <a:pt x="5341877" y="2983639"/>
                </a:lnTo>
                <a:lnTo>
                  <a:pt x="5710051" y="2983639"/>
                </a:lnTo>
                <a:lnTo>
                  <a:pt x="5710051" y="2982896"/>
                </a:lnTo>
                <a:cubicBezTo>
                  <a:pt x="5710051" y="2982896"/>
                  <a:pt x="5710051" y="2523686"/>
                  <a:pt x="5710051" y="2296310"/>
                </a:cubicBezTo>
                <a:cubicBezTo>
                  <a:pt x="5710051" y="2181136"/>
                  <a:pt x="5808231" y="2085281"/>
                  <a:pt x="5925005" y="2085281"/>
                </a:cubicBezTo>
                <a:cubicBezTo>
                  <a:pt x="6085663" y="2085281"/>
                  <a:pt x="6113183" y="2178906"/>
                  <a:pt x="6113183" y="2278476"/>
                </a:cubicBezTo>
                <a:cubicBezTo>
                  <a:pt x="6113183" y="2360956"/>
                  <a:pt x="6113183" y="2982153"/>
                  <a:pt x="6113183" y="2982153"/>
                </a:cubicBezTo>
                <a:lnTo>
                  <a:pt x="6488794" y="2982153"/>
                </a:lnTo>
                <a:cubicBezTo>
                  <a:pt x="6488794" y="2698305"/>
                  <a:pt x="6488794" y="2440463"/>
                  <a:pt x="6488794" y="2157358"/>
                </a:cubicBezTo>
                <a:cubicBezTo>
                  <a:pt x="6488794" y="1930725"/>
                  <a:pt x="6295410" y="1758335"/>
                  <a:pt x="6055911" y="1758335"/>
                </a:cubicBezTo>
                <a:close/>
                <a:moveTo>
                  <a:pt x="4598091" y="1485633"/>
                </a:moveTo>
                <a:lnTo>
                  <a:pt x="4598091" y="2983639"/>
                </a:lnTo>
                <a:lnTo>
                  <a:pt x="4990067" y="2983639"/>
                </a:lnTo>
                <a:lnTo>
                  <a:pt x="4990067" y="2982896"/>
                </a:lnTo>
                <a:lnTo>
                  <a:pt x="4990067" y="1485633"/>
                </a:lnTo>
                <a:close/>
                <a:moveTo>
                  <a:pt x="7234068" y="1352625"/>
                </a:moveTo>
                <a:cubicBezTo>
                  <a:pt x="7002750" y="1352625"/>
                  <a:pt x="6834655" y="1455910"/>
                  <a:pt x="6834655" y="1721925"/>
                </a:cubicBezTo>
                <a:cubicBezTo>
                  <a:pt x="6834655" y="1745703"/>
                  <a:pt x="6834655" y="1782856"/>
                  <a:pt x="6834655" y="1782856"/>
                </a:cubicBezTo>
                <a:lnTo>
                  <a:pt x="6711186" y="1782856"/>
                </a:lnTo>
                <a:lnTo>
                  <a:pt x="6711186" y="2099399"/>
                </a:lnTo>
                <a:lnTo>
                  <a:pt x="6839117" y="2099399"/>
                </a:lnTo>
                <a:lnTo>
                  <a:pt x="6839117" y="2982896"/>
                </a:lnTo>
                <a:lnTo>
                  <a:pt x="7197622" y="2982896"/>
                </a:lnTo>
                <a:lnTo>
                  <a:pt x="7197622" y="2099399"/>
                </a:lnTo>
                <a:lnTo>
                  <a:pt x="7393238" y="2099399"/>
                </a:lnTo>
                <a:lnTo>
                  <a:pt x="7393238" y="1782856"/>
                </a:lnTo>
                <a:lnTo>
                  <a:pt x="7195391" y="1782856"/>
                </a:lnTo>
                <a:cubicBezTo>
                  <a:pt x="7195391" y="1692946"/>
                  <a:pt x="7226630" y="1667682"/>
                  <a:pt x="7310678" y="1667682"/>
                </a:cubicBezTo>
                <a:cubicBezTo>
                  <a:pt x="7355305" y="1667682"/>
                  <a:pt x="7431915" y="1685515"/>
                  <a:pt x="7431915" y="1685515"/>
                </a:cubicBezTo>
                <a:lnTo>
                  <a:pt x="7431915" y="1377889"/>
                </a:lnTo>
                <a:cubicBezTo>
                  <a:pt x="7357536" y="1360056"/>
                  <a:pt x="7279439" y="1352625"/>
                  <a:pt x="7234068" y="1352625"/>
                </a:cubicBezTo>
                <a:close/>
                <a:moveTo>
                  <a:pt x="0" y="0"/>
                </a:moveTo>
                <a:lnTo>
                  <a:pt x="12178869" y="0"/>
                </a:lnTo>
                <a:lnTo>
                  <a:pt x="9769689" y="4367635"/>
                </a:lnTo>
                <a:lnTo>
                  <a:pt x="9769689" y="4261706"/>
                </a:lnTo>
                <a:cubicBezTo>
                  <a:pt x="9769689" y="4034800"/>
                  <a:pt x="9576034" y="3862202"/>
                  <a:pt x="9336944" y="3862202"/>
                </a:cubicBezTo>
                <a:cubicBezTo>
                  <a:pt x="9101579" y="3862202"/>
                  <a:pt x="8986130" y="4042239"/>
                  <a:pt x="8986130" y="4042239"/>
                </a:cubicBezTo>
                <a:lnTo>
                  <a:pt x="8986130" y="3886008"/>
                </a:lnTo>
                <a:lnTo>
                  <a:pt x="8621910" y="3886008"/>
                </a:lnTo>
                <a:lnTo>
                  <a:pt x="8621910" y="5088242"/>
                </a:lnTo>
                <a:lnTo>
                  <a:pt x="8989854" y="5088242"/>
                </a:lnTo>
                <a:lnTo>
                  <a:pt x="8989854" y="5087499"/>
                </a:lnTo>
                <a:cubicBezTo>
                  <a:pt x="8989854" y="5087499"/>
                  <a:pt x="8989854" y="4627733"/>
                  <a:pt x="8989854" y="4400082"/>
                </a:cubicBezTo>
                <a:cubicBezTo>
                  <a:pt x="8989854" y="4284769"/>
                  <a:pt x="9088172" y="4188799"/>
                  <a:pt x="9205110" y="4188799"/>
                </a:cubicBezTo>
                <a:cubicBezTo>
                  <a:pt x="9365993" y="4188799"/>
                  <a:pt x="9393551" y="4282537"/>
                  <a:pt x="9393551" y="4382971"/>
                </a:cubicBezTo>
                <a:cubicBezTo>
                  <a:pt x="9393551" y="4450067"/>
                  <a:pt x="9393551" y="4873231"/>
                  <a:pt x="9393551" y="5029558"/>
                </a:cubicBezTo>
                <a:lnTo>
                  <a:pt x="9393551" y="5049541"/>
                </a:lnTo>
                <a:lnTo>
                  <a:pt x="8396008" y="6858000"/>
                </a:lnTo>
                <a:lnTo>
                  <a:pt x="0" y="6858000"/>
                </a:lnTo>
                <a:close/>
              </a:path>
            </a:pathLst>
          </a:custGeom>
          <a:solidFill>
            <a:schemeClr val="accent4"/>
          </a:solidFill>
        </p:spPr>
        <p:txBody>
          <a:bodyPr wrap="square">
            <a:noAutofit/>
          </a:bodyPr>
          <a:lstStyle/>
          <a:p>
            <a:r>
              <a:rPr lang="sv-SE"/>
              <a:t>Klicka på ikonen för att lägga till en bild</a:t>
            </a:r>
            <a:endParaRPr lang="sv-SE" dirty="0"/>
          </a:p>
        </p:txBody>
      </p:sp>
    </p:spTree>
    <p:extLst>
      <p:ext uri="{BB962C8B-B14F-4D97-AF65-F5344CB8AC3E}">
        <p14:creationId xmlns:p14="http://schemas.microsoft.com/office/powerpoint/2010/main" val="2753160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3BBC-6389-19B5-266B-05605D450F04}"/>
              </a:ext>
            </a:extLst>
          </p:cNvPr>
          <p:cNvSpPr>
            <a:spLocks noGrp="1"/>
          </p:cNvSpPr>
          <p:nvPr>
            <p:ph type="title"/>
          </p:nvPr>
        </p:nvSpPr>
        <p:spPr/>
        <p:txBody>
          <a:bodyPr/>
          <a:lstStyle/>
          <a:p>
            <a:r>
              <a:rPr lang="en-GB" dirty="0"/>
              <a:t>Click to edit Master title style</a:t>
            </a:r>
            <a:endParaRPr lang="sv-SE" dirty="0"/>
          </a:p>
        </p:txBody>
      </p:sp>
      <p:sp>
        <p:nvSpPr>
          <p:cNvPr id="3" name="Content Placeholder 2">
            <a:extLst>
              <a:ext uri="{FF2B5EF4-FFF2-40B4-BE49-F238E27FC236}">
                <a16:creationId xmlns:a16="http://schemas.microsoft.com/office/drawing/2014/main" id="{7104C6F0-1B61-B9B1-53FF-20A5ECA6F4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C6FD0CF5-99CF-630A-970B-C66105320AEA}"/>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5" name="Footer Placeholder 4">
            <a:extLst>
              <a:ext uri="{FF2B5EF4-FFF2-40B4-BE49-F238E27FC236}">
                <a16:creationId xmlns:a16="http://schemas.microsoft.com/office/drawing/2014/main" id="{32D1CDC3-8CBA-57F6-E582-AC3823AE101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418D88F-12B5-5DA5-D878-6D58A643B518}"/>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3458327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A85609D-5FA9-5915-F1A6-EF5B3E31E789}"/>
              </a:ext>
            </a:extLst>
          </p:cNvPr>
          <p:cNvSpPr>
            <a:spLocks noGrp="1"/>
          </p:cNvSpPr>
          <p:nvPr>
            <p:ph type="pic" sz="quarter" idx="13"/>
          </p:nvPr>
        </p:nvSpPr>
        <p:spPr>
          <a:xfrm>
            <a:off x="3501957" y="0"/>
            <a:ext cx="8690043" cy="6858000"/>
          </a:xfrm>
        </p:spPr>
        <p:txBody>
          <a:bodyPr/>
          <a:lstStyle/>
          <a:p>
            <a:endParaRPr lang="sv-SE"/>
          </a:p>
        </p:txBody>
      </p:sp>
      <p:sp>
        <p:nvSpPr>
          <p:cNvPr id="3" name="Text Placeholder 2">
            <a:extLst>
              <a:ext uri="{FF2B5EF4-FFF2-40B4-BE49-F238E27FC236}">
                <a16:creationId xmlns:a16="http://schemas.microsoft.com/office/drawing/2014/main" id="{12B180BA-F4CB-04F8-AEC7-6D28FED9751F}"/>
              </a:ext>
            </a:extLst>
          </p:cNvPr>
          <p:cNvSpPr>
            <a:spLocks noGrp="1"/>
          </p:cNvSpPr>
          <p:nvPr>
            <p:ph type="body" idx="1"/>
          </p:nvPr>
        </p:nvSpPr>
        <p:spPr>
          <a:xfrm>
            <a:off x="4348026" y="3529010"/>
            <a:ext cx="6951345" cy="1500187"/>
          </a:xfrm>
        </p:spPr>
        <p:txBody>
          <a:bodyPr/>
          <a:lstStyle>
            <a:lvl1pPr marL="0" indent="0">
              <a:buNone/>
              <a:defRPr sz="1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1" name="Title 10">
            <a:extLst>
              <a:ext uri="{FF2B5EF4-FFF2-40B4-BE49-F238E27FC236}">
                <a16:creationId xmlns:a16="http://schemas.microsoft.com/office/drawing/2014/main" id="{5A9DFE49-4A01-7325-4552-A500A6B49FA7}"/>
              </a:ext>
            </a:extLst>
          </p:cNvPr>
          <p:cNvSpPr>
            <a:spLocks noGrp="1"/>
          </p:cNvSpPr>
          <p:nvPr>
            <p:ph type="title"/>
          </p:nvPr>
        </p:nvSpPr>
        <p:spPr>
          <a:xfrm>
            <a:off x="4348026" y="2319336"/>
            <a:ext cx="6951345" cy="895351"/>
          </a:xfrm>
        </p:spPr>
        <p:txBody>
          <a:bodyPr anchor="b" anchorCtr="0"/>
          <a:lstStyle>
            <a:lvl1pPr>
              <a:defRPr sz="6600">
                <a:solidFill>
                  <a:schemeClr val="accent3"/>
                </a:solidFill>
              </a:defRPr>
            </a:lvl1pPr>
          </a:lstStyle>
          <a:p>
            <a:r>
              <a:rPr lang="en-GB" dirty="0"/>
              <a:t>Click to edit Master title style</a:t>
            </a:r>
            <a:endParaRPr lang="sv-SE" dirty="0"/>
          </a:p>
        </p:txBody>
      </p:sp>
      <p:pic>
        <p:nvPicPr>
          <p:cNvPr id="12" name="Bildobjekt 8">
            <a:extLst>
              <a:ext uri="{FF2B5EF4-FFF2-40B4-BE49-F238E27FC236}">
                <a16:creationId xmlns:a16="http://schemas.microsoft.com/office/drawing/2014/main" id="{A309F80A-2DFC-6899-2C33-2ED3C50E7D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501957" cy="6858000"/>
          </a:xfrm>
          <a:prstGeom prst="rect">
            <a:avLst/>
          </a:prstGeom>
        </p:spPr>
      </p:pic>
      <p:sp>
        <p:nvSpPr>
          <p:cNvPr id="6" name="TextBox 5">
            <a:extLst>
              <a:ext uri="{FF2B5EF4-FFF2-40B4-BE49-F238E27FC236}">
                <a16:creationId xmlns:a16="http://schemas.microsoft.com/office/drawing/2014/main" id="{4EA2265A-519F-E00F-0511-D9659B99D32E}"/>
              </a:ext>
            </a:extLst>
          </p:cNvPr>
          <p:cNvSpPr txBox="1"/>
          <p:nvPr userDrawn="1"/>
        </p:nvSpPr>
        <p:spPr>
          <a:xfrm>
            <a:off x="12530295" y="422031"/>
            <a:ext cx="1989573" cy="1384995"/>
          </a:xfrm>
          <a:prstGeom prst="rect">
            <a:avLst/>
          </a:prstGeom>
          <a:noFill/>
        </p:spPr>
        <p:txBody>
          <a:bodyPr wrap="square" rtlCol="0">
            <a:spAutoFit/>
          </a:bodyPr>
          <a:lstStyle/>
          <a:p>
            <a:r>
              <a:rPr lang="sv-SE" sz="1400" dirty="0"/>
              <a:t>Använd denna bild som den är eller lägg in en bild i bakgrunden (klicka på bildikonen i mitten). </a:t>
            </a:r>
          </a:p>
          <a:p>
            <a:endParaRPr lang="sv-SE" sz="1400" dirty="0"/>
          </a:p>
        </p:txBody>
      </p:sp>
    </p:spTree>
    <p:extLst>
      <p:ext uri="{BB962C8B-B14F-4D97-AF65-F5344CB8AC3E}">
        <p14:creationId xmlns:p14="http://schemas.microsoft.com/office/powerpoint/2010/main" val="904025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2752-675A-DF66-8B51-E74D0559C825}"/>
              </a:ext>
            </a:extLst>
          </p:cNvPr>
          <p:cNvSpPr>
            <a:spLocks noGrp="1"/>
          </p:cNvSpPr>
          <p:nvPr>
            <p:ph type="title"/>
          </p:nvPr>
        </p:nvSpPr>
        <p:spPr>
          <a:xfrm>
            <a:off x="831850" y="812801"/>
            <a:ext cx="8936264" cy="2401886"/>
          </a:xfrm>
        </p:spPr>
        <p:txBody>
          <a:bodyPr wrap="square" anchor="b"/>
          <a:lstStyle>
            <a:lvl1pPr>
              <a:defRPr sz="6600">
                <a:solidFill>
                  <a:schemeClr val="accent3"/>
                </a:solidFill>
              </a:defRPr>
            </a:lvl1pPr>
          </a:lstStyle>
          <a:p>
            <a:r>
              <a:rPr lang="en-GB" dirty="0"/>
              <a:t>Click to edit Master title style</a:t>
            </a:r>
            <a:endParaRPr lang="sv-SE" dirty="0"/>
          </a:p>
        </p:txBody>
      </p:sp>
      <p:sp>
        <p:nvSpPr>
          <p:cNvPr id="3" name="Text Placeholder 2">
            <a:extLst>
              <a:ext uri="{FF2B5EF4-FFF2-40B4-BE49-F238E27FC236}">
                <a16:creationId xmlns:a16="http://schemas.microsoft.com/office/drawing/2014/main" id="{12B180BA-F4CB-04F8-AEC7-6D28FED9751F}"/>
              </a:ext>
            </a:extLst>
          </p:cNvPr>
          <p:cNvSpPr>
            <a:spLocks noGrp="1"/>
          </p:cNvSpPr>
          <p:nvPr>
            <p:ph type="body" idx="1"/>
          </p:nvPr>
        </p:nvSpPr>
        <p:spPr>
          <a:xfrm>
            <a:off x="831850" y="3431042"/>
            <a:ext cx="8936264"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1" name="Bildobjekt 8">
            <a:extLst>
              <a:ext uri="{FF2B5EF4-FFF2-40B4-BE49-F238E27FC236}">
                <a16:creationId xmlns:a16="http://schemas.microsoft.com/office/drawing/2014/main" id="{176A24B4-D53B-27E9-94C0-31B888F921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394960"/>
            <a:ext cx="12192000" cy="1463040"/>
          </a:xfrm>
          <a:prstGeom prst="rect">
            <a:avLst/>
          </a:prstGeom>
        </p:spPr>
      </p:pic>
    </p:spTree>
    <p:extLst>
      <p:ext uri="{BB962C8B-B14F-4D97-AF65-F5344CB8AC3E}">
        <p14:creationId xmlns:p14="http://schemas.microsoft.com/office/powerpoint/2010/main" val="730735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14DF-07FD-3F2E-98A9-E9EE7D74085B}"/>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02243D48-6E75-524B-721E-BA7655BC87B7}"/>
              </a:ext>
            </a:extLst>
          </p:cNvPr>
          <p:cNvSpPr>
            <a:spLocks noGrp="1"/>
          </p:cNvSpPr>
          <p:nvPr>
            <p:ph sz="half" idx="1"/>
          </p:nvPr>
        </p:nvSpPr>
        <p:spPr>
          <a:xfrm>
            <a:off x="838200" y="2013857"/>
            <a:ext cx="5181600" cy="40122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sv-SE" dirty="0"/>
          </a:p>
        </p:txBody>
      </p:sp>
      <p:sp>
        <p:nvSpPr>
          <p:cNvPr id="4" name="Content Placeholder 3">
            <a:extLst>
              <a:ext uri="{FF2B5EF4-FFF2-40B4-BE49-F238E27FC236}">
                <a16:creationId xmlns:a16="http://schemas.microsoft.com/office/drawing/2014/main" id="{2B1A7961-B686-F8D9-0167-A6AC6CA0514B}"/>
              </a:ext>
            </a:extLst>
          </p:cNvPr>
          <p:cNvSpPr>
            <a:spLocks noGrp="1"/>
          </p:cNvSpPr>
          <p:nvPr>
            <p:ph sz="half" idx="2"/>
          </p:nvPr>
        </p:nvSpPr>
        <p:spPr>
          <a:xfrm>
            <a:off x="6172200" y="2013857"/>
            <a:ext cx="5181600" cy="40122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Date Placeholder 4">
            <a:extLst>
              <a:ext uri="{FF2B5EF4-FFF2-40B4-BE49-F238E27FC236}">
                <a16:creationId xmlns:a16="http://schemas.microsoft.com/office/drawing/2014/main" id="{52266332-4903-2CA5-3174-E730268EDCD7}"/>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6" name="Footer Placeholder 5">
            <a:extLst>
              <a:ext uri="{FF2B5EF4-FFF2-40B4-BE49-F238E27FC236}">
                <a16:creationId xmlns:a16="http://schemas.microsoft.com/office/drawing/2014/main" id="{39F00349-E226-BB1F-DCBE-E39A813E50B6}"/>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18616EF-3C46-1DF3-A4A0-CFF7D3C03A14}"/>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4089600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3501-FEF8-C197-93ED-8885614D3261}"/>
              </a:ext>
            </a:extLst>
          </p:cNvPr>
          <p:cNvSpPr>
            <a:spLocks noGrp="1"/>
          </p:cNvSpPr>
          <p:nvPr>
            <p:ph type="title"/>
          </p:nvPr>
        </p:nvSpPr>
        <p:spPr>
          <a:xfrm>
            <a:off x="839788" y="768719"/>
            <a:ext cx="10515600" cy="1005736"/>
          </a:xfrm>
        </p:spPr>
        <p:txBody>
          <a:bodyPr/>
          <a:lstStyle/>
          <a:p>
            <a:r>
              <a:rPr lang="en-GB" dirty="0"/>
              <a:t>Click to edit Master title style</a:t>
            </a:r>
            <a:endParaRPr lang="sv-SE" dirty="0"/>
          </a:p>
        </p:txBody>
      </p:sp>
      <p:sp>
        <p:nvSpPr>
          <p:cNvPr id="3" name="Text Placeholder 2">
            <a:extLst>
              <a:ext uri="{FF2B5EF4-FFF2-40B4-BE49-F238E27FC236}">
                <a16:creationId xmlns:a16="http://schemas.microsoft.com/office/drawing/2014/main" id="{9FA0A670-E785-C1F9-3744-39C2E44FFB33}"/>
              </a:ext>
            </a:extLst>
          </p:cNvPr>
          <p:cNvSpPr>
            <a:spLocks noGrp="1"/>
          </p:cNvSpPr>
          <p:nvPr>
            <p:ph type="body" idx="1"/>
          </p:nvPr>
        </p:nvSpPr>
        <p:spPr>
          <a:xfrm>
            <a:off x="839788" y="2009942"/>
            <a:ext cx="5157787" cy="353696"/>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2107F2A-9BF0-C3B2-3877-0B974B354D98}"/>
              </a:ext>
            </a:extLst>
          </p:cNvPr>
          <p:cNvSpPr>
            <a:spLocks noGrp="1"/>
          </p:cNvSpPr>
          <p:nvPr>
            <p:ph sz="half" idx="2"/>
          </p:nvPr>
        </p:nvSpPr>
        <p:spPr>
          <a:xfrm>
            <a:off x="839788" y="2599125"/>
            <a:ext cx="5157787" cy="34307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sv-SE" dirty="0"/>
          </a:p>
        </p:txBody>
      </p:sp>
      <p:sp>
        <p:nvSpPr>
          <p:cNvPr id="5" name="Text Placeholder 4">
            <a:extLst>
              <a:ext uri="{FF2B5EF4-FFF2-40B4-BE49-F238E27FC236}">
                <a16:creationId xmlns:a16="http://schemas.microsoft.com/office/drawing/2014/main" id="{3ECD4C3F-E66A-0266-9EA2-55F0EDEFEE8E}"/>
              </a:ext>
            </a:extLst>
          </p:cNvPr>
          <p:cNvSpPr>
            <a:spLocks noGrp="1"/>
          </p:cNvSpPr>
          <p:nvPr>
            <p:ph type="body" sz="quarter" idx="3"/>
          </p:nvPr>
        </p:nvSpPr>
        <p:spPr>
          <a:xfrm>
            <a:off x="6172200" y="2009942"/>
            <a:ext cx="5183188" cy="353696"/>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B16DCE0E-E19E-972D-48F0-7732CAE8022F}"/>
              </a:ext>
            </a:extLst>
          </p:cNvPr>
          <p:cNvSpPr>
            <a:spLocks noGrp="1"/>
          </p:cNvSpPr>
          <p:nvPr>
            <p:ph sz="quarter" idx="4"/>
          </p:nvPr>
        </p:nvSpPr>
        <p:spPr>
          <a:xfrm>
            <a:off x="6172200" y="2599125"/>
            <a:ext cx="5183188" cy="34307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sv-SE" dirty="0"/>
          </a:p>
        </p:txBody>
      </p:sp>
      <p:sp>
        <p:nvSpPr>
          <p:cNvPr id="7" name="Date Placeholder 6">
            <a:extLst>
              <a:ext uri="{FF2B5EF4-FFF2-40B4-BE49-F238E27FC236}">
                <a16:creationId xmlns:a16="http://schemas.microsoft.com/office/drawing/2014/main" id="{40E20352-2B80-6D52-3BC8-FB45351FDEC5}"/>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8" name="Footer Placeholder 7">
            <a:extLst>
              <a:ext uri="{FF2B5EF4-FFF2-40B4-BE49-F238E27FC236}">
                <a16:creationId xmlns:a16="http://schemas.microsoft.com/office/drawing/2014/main" id="{994D5339-1701-9649-9AAF-1E8965B3106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309DD1B1-03BC-C1FF-75C2-D09B3C87963B}"/>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520755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F62D-F90A-C923-CCA8-F0D9B68507E1}"/>
              </a:ext>
            </a:extLst>
          </p:cNvPr>
          <p:cNvSpPr>
            <a:spLocks noGrp="1"/>
          </p:cNvSpPr>
          <p:nvPr>
            <p:ph type="title"/>
          </p:nvPr>
        </p:nvSpPr>
        <p:spPr/>
        <p:txBody>
          <a:bodyPr/>
          <a:lstStyle/>
          <a:p>
            <a:r>
              <a:rPr lang="en-GB"/>
              <a:t>Click to edit Master title style</a:t>
            </a:r>
            <a:endParaRPr lang="sv-SE"/>
          </a:p>
        </p:txBody>
      </p:sp>
      <p:sp>
        <p:nvSpPr>
          <p:cNvPr id="3" name="Date Placeholder 2">
            <a:extLst>
              <a:ext uri="{FF2B5EF4-FFF2-40B4-BE49-F238E27FC236}">
                <a16:creationId xmlns:a16="http://schemas.microsoft.com/office/drawing/2014/main" id="{C8DF65C5-62E8-BD3F-2A59-3F6FC19ECE98}"/>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4" name="Footer Placeholder 3">
            <a:extLst>
              <a:ext uri="{FF2B5EF4-FFF2-40B4-BE49-F238E27FC236}">
                <a16:creationId xmlns:a16="http://schemas.microsoft.com/office/drawing/2014/main" id="{555CC874-BF08-3457-DB0A-5EDB63147251}"/>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D1BBA817-9F8A-278C-3DBC-07CE5461AE57}"/>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3960047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65520-32E6-A19A-EDE3-052994511F0F}"/>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3" name="Footer Placeholder 2">
            <a:extLst>
              <a:ext uri="{FF2B5EF4-FFF2-40B4-BE49-F238E27FC236}">
                <a16:creationId xmlns:a16="http://schemas.microsoft.com/office/drawing/2014/main" id="{9F84E6D1-33A3-3053-AD91-994242292682}"/>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A1D7C44A-4FC2-87AA-779D-89DF29CB9927}"/>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3728011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0ADC-52B7-23D9-29F8-1D68922E57E1}"/>
              </a:ext>
            </a:extLst>
          </p:cNvPr>
          <p:cNvSpPr>
            <a:spLocks noGrp="1"/>
          </p:cNvSpPr>
          <p:nvPr>
            <p:ph type="title"/>
          </p:nvPr>
        </p:nvSpPr>
        <p:spPr>
          <a:xfrm>
            <a:off x="819038" y="798286"/>
            <a:ext cx="10531134" cy="980084"/>
          </a:xfrm>
        </p:spPr>
        <p:txBody>
          <a:bodyPr anchor="t" anchorCtr="0">
            <a:normAutofit/>
          </a:bodyPr>
          <a:lstStyle>
            <a:lvl1pPr>
              <a:defRPr sz="3300">
                <a:solidFill>
                  <a:schemeClr val="accent3"/>
                </a:solidFill>
              </a:defRPr>
            </a:lvl1pPr>
          </a:lstStyle>
          <a:p>
            <a:r>
              <a:rPr lang="en-GB" dirty="0"/>
              <a:t>Click to edit Master title style</a:t>
            </a:r>
            <a:endParaRPr lang="sv-SE" dirty="0"/>
          </a:p>
        </p:txBody>
      </p:sp>
      <p:sp>
        <p:nvSpPr>
          <p:cNvPr id="3" name="Content Placeholder 2">
            <a:extLst>
              <a:ext uri="{FF2B5EF4-FFF2-40B4-BE49-F238E27FC236}">
                <a16:creationId xmlns:a16="http://schemas.microsoft.com/office/drawing/2014/main" id="{B83D06C5-1ED7-C02B-C682-06D1221FB6E7}"/>
              </a:ext>
            </a:extLst>
          </p:cNvPr>
          <p:cNvSpPr>
            <a:spLocks noGrp="1"/>
          </p:cNvSpPr>
          <p:nvPr>
            <p:ph idx="1"/>
          </p:nvPr>
        </p:nvSpPr>
        <p:spPr>
          <a:xfrm>
            <a:off x="838200" y="2013857"/>
            <a:ext cx="6096459" cy="404585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sv-SE" dirty="0"/>
          </a:p>
        </p:txBody>
      </p:sp>
      <p:sp>
        <p:nvSpPr>
          <p:cNvPr id="5" name="Date Placeholder 4">
            <a:extLst>
              <a:ext uri="{FF2B5EF4-FFF2-40B4-BE49-F238E27FC236}">
                <a16:creationId xmlns:a16="http://schemas.microsoft.com/office/drawing/2014/main" id="{8F95E928-EDC7-34EA-DB43-A673C8A387FF}"/>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6" name="Footer Placeholder 5">
            <a:extLst>
              <a:ext uri="{FF2B5EF4-FFF2-40B4-BE49-F238E27FC236}">
                <a16:creationId xmlns:a16="http://schemas.microsoft.com/office/drawing/2014/main" id="{E03ECEEE-EAA6-2590-250D-C385152D0B5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FEDA692-2F23-13A1-07B4-0B1EA8FAC8D6}"/>
              </a:ext>
            </a:extLst>
          </p:cNvPr>
          <p:cNvSpPr>
            <a:spLocks noGrp="1"/>
          </p:cNvSpPr>
          <p:nvPr>
            <p:ph type="sldNum" sz="quarter" idx="12"/>
          </p:nvPr>
        </p:nvSpPr>
        <p:spPr/>
        <p:txBody>
          <a:bodyPr/>
          <a:lstStyle/>
          <a:p>
            <a:fld id="{0C201D4C-5A0A-1147-9101-BA270C6CEC80}" type="slidenum">
              <a:rPr lang="sv-SE" smtClean="0"/>
              <a:t>‹#›</a:t>
            </a:fld>
            <a:endParaRPr lang="sv-SE"/>
          </a:p>
        </p:txBody>
      </p:sp>
      <p:sp>
        <p:nvSpPr>
          <p:cNvPr id="9" name="Picture Placeholder 8">
            <a:extLst>
              <a:ext uri="{FF2B5EF4-FFF2-40B4-BE49-F238E27FC236}">
                <a16:creationId xmlns:a16="http://schemas.microsoft.com/office/drawing/2014/main" id="{895E173A-41E3-3749-A484-C69F8C01DC8C}"/>
              </a:ext>
            </a:extLst>
          </p:cNvPr>
          <p:cNvSpPr>
            <a:spLocks noGrp="1"/>
          </p:cNvSpPr>
          <p:nvPr>
            <p:ph type="pic" sz="quarter" idx="13"/>
          </p:nvPr>
        </p:nvSpPr>
        <p:spPr>
          <a:xfrm>
            <a:off x="7342053" y="2051595"/>
            <a:ext cx="4008120" cy="4008119"/>
          </a:xfrm>
        </p:spPr>
        <p:txBody>
          <a:bodyPr/>
          <a:lstStyle/>
          <a:p>
            <a:r>
              <a:rPr lang="en-GB"/>
              <a:t>Click icon to add picture</a:t>
            </a:r>
            <a:endParaRPr lang="sv-SE"/>
          </a:p>
        </p:txBody>
      </p:sp>
    </p:spTree>
    <p:extLst>
      <p:ext uri="{BB962C8B-B14F-4D97-AF65-F5344CB8AC3E}">
        <p14:creationId xmlns:p14="http://schemas.microsoft.com/office/powerpoint/2010/main" val="615544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3_Picture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C3C3-1ABD-25C2-685C-9AEB78ADE432}"/>
              </a:ext>
            </a:extLst>
          </p:cNvPr>
          <p:cNvSpPr>
            <a:spLocks noGrp="1"/>
          </p:cNvSpPr>
          <p:nvPr>
            <p:ph type="title"/>
          </p:nvPr>
        </p:nvSpPr>
        <p:spPr>
          <a:xfrm>
            <a:off x="839788" y="812800"/>
            <a:ext cx="4457926" cy="957943"/>
          </a:xfrm>
        </p:spPr>
        <p:txBody>
          <a:bodyPr anchor="t" anchorCtr="0">
            <a:normAutofit/>
          </a:bodyPr>
          <a:lstStyle>
            <a:lvl1pPr>
              <a:defRPr sz="3300">
                <a:solidFill>
                  <a:schemeClr val="accent3"/>
                </a:solidFill>
              </a:defRPr>
            </a:lvl1pPr>
          </a:lstStyle>
          <a:p>
            <a:r>
              <a:rPr lang="en-GB" dirty="0"/>
              <a:t>Click to edit Master title style</a:t>
            </a:r>
            <a:endParaRPr lang="sv-SE" dirty="0"/>
          </a:p>
        </p:txBody>
      </p:sp>
      <p:sp>
        <p:nvSpPr>
          <p:cNvPr id="3" name="Picture Placeholder 2">
            <a:extLst>
              <a:ext uri="{FF2B5EF4-FFF2-40B4-BE49-F238E27FC236}">
                <a16:creationId xmlns:a16="http://schemas.microsoft.com/office/drawing/2014/main" id="{FE8BFC93-2747-9C89-389E-CB9569607DCA}"/>
              </a:ext>
            </a:extLst>
          </p:cNvPr>
          <p:cNvSpPr>
            <a:spLocks noGrp="1"/>
          </p:cNvSpPr>
          <p:nvPr>
            <p:ph type="pic" idx="1"/>
          </p:nvPr>
        </p:nvSpPr>
        <p:spPr>
          <a:xfrm>
            <a:off x="6096000" y="1"/>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sv-SE"/>
          </a:p>
        </p:txBody>
      </p:sp>
      <p:sp>
        <p:nvSpPr>
          <p:cNvPr id="4" name="Text Placeholder 3">
            <a:extLst>
              <a:ext uri="{FF2B5EF4-FFF2-40B4-BE49-F238E27FC236}">
                <a16:creationId xmlns:a16="http://schemas.microsoft.com/office/drawing/2014/main" id="{0110EA67-E18D-378E-67E4-717BCE0B6215}"/>
              </a:ext>
            </a:extLst>
          </p:cNvPr>
          <p:cNvSpPr>
            <a:spLocks noGrp="1"/>
          </p:cNvSpPr>
          <p:nvPr>
            <p:ph type="body" sz="half" idx="2"/>
          </p:nvPr>
        </p:nvSpPr>
        <p:spPr>
          <a:xfrm>
            <a:off x="839788" y="2013857"/>
            <a:ext cx="4457926" cy="385513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628986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C3C3-1ABD-25C2-685C-9AEB78ADE432}"/>
              </a:ext>
            </a:extLst>
          </p:cNvPr>
          <p:cNvSpPr>
            <a:spLocks noGrp="1"/>
          </p:cNvSpPr>
          <p:nvPr>
            <p:ph type="title"/>
          </p:nvPr>
        </p:nvSpPr>
        <p:spPr>
          <a:xfrm>
            <a:off x="6892240" y="812800"/>
            <a:ext cx="4457926" cy="957943"/>
          </a:xfrm>
        </p:spPr>
        <p:txBody>
          <a:bodyPr anchor="t" anchorCtr="0">
            <a:normAutofit/>
          </a:bodyPr>
          <a:lstStyle>
            <a:lvl1pPr>
              <a:defRPr sz="3300"/>
            </a:lvl1pPr>
          </a:lstStyle>
          <a:p>
            <a:r>
              <a:rPr lang="en-GB"/>
              <a:t>Click to edit Master title style</a:t>
            </a:r>
            <a:endParaRPr lang="sv-SE" dirty="0"/>
          </a:p>
        </p:txBody>
      </p:sp>
      <p:sp>
        <p:nvSpPr>
          <p:cNvPr id="3" name="Picture Placeholder 2">
            <a:extLst>
              <a:ext uri="{FF2B5EF4-FFF2-40B4-BE49-F238E27FC236}">
                <a16:creationId xmlns:a16="http://schemas.microsoft.com/office/drawing/2014/main" id="{FE8BFC93-2747-9C89-389E-CB9569607DCA}"/>
              </a:ext>
            </a:extLst>
          </p:cNvPr>
          <p:cNvSpPr>
            <a:spLocks noGrp="1"/>
          </p:cNvSpPr>
          <p:nvPr>
            <p:ph type="pic" idx="1"/>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sv-SE" dirty="0"/>
          </a:p>
        </p:txBody>
      </p:sp>
      <p:sp>
        <p:nvSpPr>
          <p:cNvPr id="4" name="Text Placeholder 3">
            <a:extLst>
              <a:ext uri="{FF2B5EF4-FFF2-40B4-BE49-F238E27FC236}">
                <a16:creationId xmlns:a16="http://schemas.microsoft.com/office/drawing/2014/main" id="{0110EA67-E18D-378E-67E4-717BCE0B6215}"/>
              </a:ext>
            </a:extLst>
          </p:cNvPr>
          <p:cNvSpPr>
            <a:spLocks noGrp="1"/>
          </p:cNvSpPr>
          <p:nvPr>
            <p:ph type="body" sz="half" idx="2"/>
          </p:nvPr>
        </p:nvSpPr>
        <p:spPr>
          <a:xfrm>
            <a:off x="6892240" y="2013857"/>
            <a:ext cx="4457926" cy="3855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7911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3BBC-6389-19B5-266B-05605D450F04}"/>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7104C6F0-1B61-B9B1-53FF-20A5ECA6F4C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C6FD0CF5-99CF-630A-970B-C66105320AEA}"/>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5" name="Footer Placeholder 4">
            <a:extLst>
              <a:ext uri="{FF2B5EF4-FFF2-40B4-BE49-F238E27FC236}">
                <a16:creationId xmlns:a16="http://schemas.microsoft.com/office/drawing/2014/main" id="{32D1CDC3-8CBA-57F6-E582-AC3823AE101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418D88F-12B5-5DA5-D878-6D58A643B518}"/>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273328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A85609D-5FA9-5915-F1A6-EF5B3E31E789}"/>
              </a:ext>
            </a:extLst>
          </p:cNvPr>
          <p:cNvSpPr>
            <a:spLocks noGrp="1"/>
          </p:cNvSpPr>
          <p:nvPr>
            <p:ph type="pic" sz="quarter" idx="13"/>
          </p:nvPr>
        </p:nvSpPr>
        <p:spPr>
          <a:xfrm>
            <a:off x="3501957" y="0"/>
            <a:ext cx="8690043" cy="6858000"/>
          </a:xfrm>
        </p:spPr>
        <p:txBody>
          <a:bodyPr/>
          <a:lstStyle/>
          <a:p>
            <a:r>
              <a:rPr lang="sv-SE"/>
              <a:t>Klicka på ikonen för att lägga till en bild</a:t>
            </a:r>
          </a:p>
        </p:txBody>
      </p:sp>
      <p:sp>
        <p:nvSpPr>
          <p:cNvPr id="3" name="Text Placeholder 2">
            <a:extLst>
              <a:ext uri="{FF2B5EF4-FFF2-40B4-BE49-F238E27FC236}">
                <a16:creationId xmlns:a16="http://schemas.microsoft.com/office/drawing/2014/main" id="{12B180BA-F4CB-04F8-AEC7-6D28FED9751F}"/>
              </a:ext>
            </a:extLst>
          </p:cNvPr>
          <p:cNvSpPr>
            <a:spLocks noGrp="1"/>
          </p:cNvSpPr>
          <p:nvPr>
            <p:ph type="body" idx="1"/>
          </p:nvPr>
        </p:nvSpPr>
        <p:spPr>
          <a:xfrm>
            <a:off x="4348026" y="3529010"/>
            <a:ext cx="6951345" cy="1500187"/>
          </a:xfrm>
        </p:spPr>
        <p:txBody>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1" name="Title 10">
            <a:extLst>
              <a:ext uri="{FF2B5EF4-FFF2-40B4-BE49-F238E27FC236}">
                <a16:creationId xmlns:a16="http://schemas.microsoft.com/office/drawing/2014/main" id="{5A9DFE49-4A01-7325-4552-A500A6B49FA7}"/>
              </a:ext>
            </a:extLst>
          </p:cNvPr>
          <p:cNvSpPr>
            <a:spLocks noGrp="1"/>
          </p:cNvSpPr>
          <p:nvPr>
            <p:ph type="title"/>
          </p:nvPr>
        </p:nvSpPr>
        <p:spPr>
          <a:xfrm>
            <a:off x="4348026" y="2319336"/>
            <a:ext cx="6951345" cy="895351"/>
          </a:xfrm>
        </p:spPr>
        <p:txBody>
          <a:bodyPr anchor="b" anchorCtr="0"/>
          <a:lstStyle>
            <a:lvl1pPr>
              <a:defRPr sz="6600">
                <a:solidFill>
                  <a:schemeClr val="accent1"/>
                </a:solidFill>
              </a:defRPr>
            </a:lvl1pPr>
          </a:lstStyle>
          <a:p>
            <a:r>
              <a:rPr lang="sv-SE"/>
              <a:t>Klicka här för att ändra mall för rubrikformat</a:t>
            </a:r>
            <a:endParaRPr lang="sv-SE" dirty="0"/>
          </a:p>
        </p:txBody>
      </p:sp>
      <p:pic>
        <p:nvPicPr>
          <p:cNvPr id="12" name="Bildobjekt 8">
            <a:extLst>
              <a:ext uri="{FF2B5EF4-FFF2-40B4-BE49-F238E27FC236}">
                <a16:creationId xmlns:a16="http://schemas.microsoft.com/office/drawing/2014/main" id="{A309F80A-2DFC-6899-2C33-2ED3C50E7D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501957" cy="6858000"/>
          </a:xfrm>
          <a:prstGeom prst="rect">
            <a:avLst/>
          </a:prstGeom>
        </p:spPr>
      </p:pic>
      <p:sp>
        <p:nvSpPr>
          <p:cNvPr id="6" name="TextBox 5">
            <a:extLst>
              <a:ext uri="{FF2B5EF4-FFF2-40B4-BE49-F238E27FC236}">
                <a16:creationId xmlns:a16="http://schemas.microsoft.com/office/drawing/2014/main" id="{8A7CE9E0-E5D1-D69F-4B95-D0965933E348}"/>
              </a:ext>
            </a:extLst>
          </p:cNvPr>
          <p:cNvSpPr txBox="1"/>
          <p:nvPr userDrawn="1"/>
        </p:nvSpPr>
        <p:spPr>
          <a:xfrm>
            <a:off x="12530295" y="422031"/>
            <a:ext cx="1989573" cy="3847207"/>
          </a:xfrm>
          <a:prstGeom prst="rect">
            <a:avLst/>
          </a:prstGeom>
          <a:noFill/>
        </p:spPr>
        <p:txBody>
          <a:bodyPr wrap="square" rtlCol="0">
            <a:spAutoFit/>
          </a:bodyPr>
          <a:lstStyle/>
          <a:p>
            <a:r>
              <a:rPr lang="sv-SE" sz="1400" dirty="0"/>
              <a:t>Använd denna bild som den är eller lägg in en bild i bakgrunden (klicka på bildikonen i mitten). </a:t>
            </a:r>
          </a:p>
          <a:p>
            <a:endParaRPr lang="sv-SE" sz="1400" dirty="0"/>
          </a:p>
          <a:p>
            <a:r>
              <a:rPr lang="sv-SE" sz="1400" dirty="0"/>
              <a:t>Eller byt </a:t>
            </a:r>
            <a:r>
              <a:rPr lang="sv-SE" sz="1400" dirty="0" err="1"/>
              <a:t>bakgrundfärg</a:t>
            </a:r>
            <a:r>
              <a:rPr lang="sv-SE" sz="1400" dirty="0"/>
              <a:t> på denna sida för till grön eller gul för alternativ variant</a:t>
            </a:r>
          </a:p>
          <a:p>
            <a:endParaRPr lang="sv-SE" sz="1400" dirty="0"/>
          </a:p>
          <a:p>
            <a:r>
              <a:rPr lang="sv-SE" sz="1000" dirty="0"/>
              <a:t>(Läs mer hur man gör här: </a:t>
            </a:r>
            <a:r>
              <a:rPr lang="sv-SE" sz="1000" dirty="0">
                <a:hlinkClick r:id="rId3"/>
              </a:rPr>
              <a:t>https://support.microsoft.com/sv-se/office/%C3%A4ndra-bakgrunden-p%C3%A5-bilderna-i-powerpoint-f%C3%B6r-webben-6927cd06-5a5b-483e-9d98-6e270df45700</a:t>
            </a:r>
            <a:r>
              <a:rPr lang="sv-SE" sz="1000" dirty="0"/>
              <a:t>)</a:t>
            </a:r>
          </a:p>
          <a:p>
            <a:endParaRPr lang="sv-SE" sz="1000" dirty="0"/>
          </a:p>
        </p:txBody>
      </p:sp>
    </p:spTree>
    <p:extLst>
      <p:ext uri="{BB962C8B-B14F-4D97-AF65-F5344CB8AC3E}">
        <p14:creationId xmlns:p14="http://schemas.microsoft.com/office/powerpoint/2010/main" val="171726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2752-675A-DF66-8B51-E74D0559C825}"/>
              </a:ext>
            </a:extLst>
          </p:cNvPr>
          <p:cNvSpPr>
            <a:spLocks noGrp="1"/>
          </p:cNvSpPr>
          <p:nvPr>
            <p:ph type="title"/>
          </p:nvPr>
        </p:nvSpPr>
        <p:spPr>
          <a:xfrm>
            <a:off x="831850" y="812801"/>
            <a:ext cx="8936264" cy="2401886"/>
          </a:xfrm>
        </p:spPr>
        <p:txBody>
          <a:bodyPr wrap="square" anchor="b"/>
          <a:lstStyle>
            <a:lvl1pPr>
              <a:defRPr sz="6600">
                <a:solidFill>
                  <a:schemeClr val="accent1"/>
                </a:solidFill>
              </a:defRPr>
            </a:lvl1p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12B180BA-F4CB-04F8-AEC7-6D28FED9751F}"/>
              </a:ext>
            </a:extLst>
          </p:cNvPr>
          <p:cNvSpPr>
            <a:spLocks noGrp="1"/>
          </p:cNvSpPr>
          <p:nvPr>
            <p:ph type="body" idx="1"/>
          </p:nvPr>
        </p:nvSpPr>
        <p:spPr>
          <a:xfrm>
            <a:off x="831850" y="3431042"/>
            <a:ext cx="8936264"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8">
            <a:extLst>
              <a:ext uri="{FF2B5EF4-FFF2-40B4-BE49-F238E27FC236}">
                <a16:creationId xmlns:a16="http://schemas.microsoft.com/office/drawing/2014/main" id="{176A24B4-D53B-27E9-94C0-31B888F921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394960"/>
            <a:ext cx="12192000" cy="1463040"/>
          </a:xfrm>
          <a:prstGeom prst="rect">
            <a:avLst/>
          </a:prstGeom>
        </p:spPr>
      </p:pic>
      <p:sp>
        <p:nvSpPr>
          <p:cNvPr id="5" name="TextBox 4">
            <a:extLst>
              <a:ext uri="{FF2B5EF4-FFF2-40B4-BE49-F238E27FC236}">
                <a16:creationId xmlns:a16="http://schemas.microsoft.com/office/drawing/2014/main" id="{D1E0F739-6427-4464-AAC0-51C23FC410B0}"/>
              </a:ext>
            </a:extLst>
          </p:cNvPr>
          <p:cNvSpPr txBox="1"/>
          <p:nvPr userDrawn="1"/>
        </p:nvSpPr>
        <p:spPr>
          <a:xfrm>
            <a:off x="12530295" y="422031"/>
            <a:ext cx="1989573" cy="2554545"/>
          </a:xfrm>
          <a:prstGeom prst="rect">
            <a:avLst/>
          </a:prstGeom>
          <a:noFill/>
        </p:spPr>
        <p:txBody>
          <a:bodyPr wrap="square" rtlCol="0">
            <a:spAutoFit/>
          </a:bodyPr>
          <a:lstStyle/>
          <a:p>
            <a:r>
              <a:rPr lang="sv-SE" sz="1400" dirty="0"/>
              <a:t>Byt </a:t>
            </a:r>
            <a:r>
              <a:rPr lang="sv-SE" sz="1400" dirty="0" err="1"/>
              <a:t>bakgrundfärg</a:t>
            </a:r>
            <a:r>
              <a:rPr lang="sv-SE" sz="1400" dirty="0"/>
              <a:t> på denna sida för till grön eller gul för alternativ variant</a:t>
            </a:r>
          </a:p>
          <a:p>
            <a:endParaRPr lang="sv-SE" sz="1400" dirty="0"/>
          </a:p>
          <a:p>
            <a:r>
              <a:rPr lang="sv-SE" sz="1000" dirty="0"/>
              <a:t>(Läs mer hur man gör här: </a:t>
            </a:r>
            <a:r>
              <a:rPr lang="sv-SE" sz="1000" dirty="0">
                <a:hlinkClick r:id="rId3"/>
              </a:rPr>
              <a:t>https://support.microsoft.com/sv-se/office/%C3%A4ndra-bakgrunden-p%C3%A5-bilderna-i-powerpoint-f%C3%B6r-webben-6927cd06-5a5b-483e-9d98-6e270df45700</a:t>
            </a:r>
            <a:r>
              <a:rPr lang="sv-SE" sz="1000" dirty="0"/>
              <a:t>)</a:t>
            </a:r>
          </a:p>
          <a:p>
            <a:endParaRPr lang="sv-SE" sz="1000" dirty="0"/>
          </a:p>
        </p:txBody>
      </p:sp>
    </p:spTree>
    <p:extLst>
      <p:ext uri="{BB962C8B-B14F-4D97-AF65-F5344CB8AC3E}">
        <p14:creationId xmlns:p14="http://schemas.microsoft.com/office/powerpoint/2010/main" val="299051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14DF-07FD-3F2E-98A9-E9EE7D74085B}"/>
              </a:ext>
            </a:extLst>
          </p:cNvPr>
          <p:cNvSpPr>
            <a:spLocks noGrp="1"/>
          </p:cNvSpPr>
          <p:nvPr>
            <p:ph type="title"/>
          </p:nvPr>
        </p:nvSpPr>
        <p:spPr/>
        <p:txBody>
          <a:bodyPr/>
          <a:lstStyle/>
          <a:p>
            <a:r>
              <a:rPr lang="sv-SE"/>
              <a:t>Klicka här för att ändra mall för rubrikformat</a:t>
            </a:r>
          </a:p>
        </p:txBody>
      </p:sp>
      <p:sp>
        <p:nvSpPr>
          <p:cNvPr id="3" name="Content Placeholder 2">
            <a:extLst>
              <a:ext uri="{FF2B5EF4-FFF2-40B4-BE49-F238E27FC236}">
                <a16:creationId xmlns:a16="http://schemas.microsoft.com/office/drawing/2014/main" id="{02243D48-6E75-524B-721E-BA7655BC87B7}"/>
              </a:ext>
            </a:extLst>
          </p:cNvPr>
          <p:cNvSpPr>
            <a:spLocks noGrp="1"/>
          </p:cNvSpPr>
          <p:nvPr>
            <p:ph sz="half" idx="1"/>
          </p:nvPr>
        </p:nvSpPr>
        <p:spPr>
          <a:xfrm>
            <a:off x="838200" y="2013857"/>
            <a:ext cx="5181600" cy="40122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2B1A7961-B686-F8D9-0167-A6AC6CA0514B}"/>
              </a:ext>
            </a:extLst>
          </p:cNvPr>
          <p:cNvSpPr>
            <a:spLocks noGrp="1"/>
          </p:cNvSpPr>
          <p:nvPr>
            <p:ph sz="half" idx="2"/>
          </p:nvPr>
        </p:nvSpPr>
        <p:spPr>
          <a:xfrm>
            <a:off x="6172200" y="2013857"/>
            <a:ext cx="5181600" cy="40122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Date Placeholder 4">
            <a:extLst>
              <a:ext uri="{FF2B5EF4-FFF2-40B4-BE49-F238E27FC236}">
                <a16:creationId xmlns:a16="http://schemas.microsoft.com/office/drawing/2014/main" id="{52266332-4903-2CA5-3174-E730268EDCD7}"/>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6" name="Footer Placeholder 5">
            <a:extLst>
              <a:ext uri="{FF2B5EF4-FFF2-40B4-BE49-F238E27FC236}">
                <a16:creationId xmlns:a16="http://schemas.microsoft.com/office/drawing/2014/main" id="{39F00349-E226-BB1F-DCBE-E39A813E50B6}"/>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18616EF-3C46-1DF3-A4A0-CFF7D3C03A14}"/>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6641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3501-FEF8-C197-93ED-8885614D3261}"/>
              </a:ext>
            </a:extLst>
          </p:cNvPr>
          <p:cNvSpPr>
            <a:spLocks noGrp="1"/>
          </p:cNvSpPr>
          <p:nvPr>
            <p:ph type="title"/>
          </p:nvPr>
        </p:nvSpPr>
        <p:spPr>
          <a:xfrm>
            <a:off x="839788" y="768719"/>
            <a:ext cx="10515600" cy="1005736"/>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9FA0A670-E785-C1F9-3744-39C2E44FFB33}"/>
              </a:ext>
            </a:extLst>
          </p:cNvPr>
          <p:cNvSpPr>
            <a:spLocks noGrp="1"/>
          </p:cNvSpPr>
          <p:nvPr>
            <p:ph type="body" idx="1"/>
          </p:nvPr>
        </p:nvSpPr>
        <p:spPr>
          <a:xfrm>
            <a:off x="839788" y="2009942"/>
            <a:ext cx="5157787" cy="353696"/>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A2107F2A-9BF0-C3B2-3877-0B974B354D98}"/>
              </a:ext>
            </a:extLst>
          </p:cNvPr>
          <p:cNvSpPr>
            <a:spLocks noGrp="1"/>
          </p:cNvSpPr>
          <p:nvPr>
            <p:ph sz="half" idx="2"/>
          </p:nvPr>
        </p:nvSpPr>
        <p:spPr>
          <a:xfrm>
            <a:off x="839788" y="2599125"/>
            <a:ext cx="5157787" cy="34307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3ECD4C3F-E66A-0266-9EA2-55F0EDEFEE8E}"/>
              </a:ext>
            </a:extLst>
          </p:cNvPr>
          <p:cNvSpPr>
            <a:spLocks noGrp="1"/>
          </p:cNvSpPr>
          <p:nvPr>
            <p:ph type="body" sz="quarter" idx="3"/>
          </p:nvPr>
        </p:nvSpPr>
        <p:spPr>
          <a:xfrm>
            <a:off x="6172200" y="2009942"/>
            <a:ext cx="5183188" cy="353696"/>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16DCE0E-E19E-972D-48F0-7732CAE8022F}"/>
              </a:ext>
            </a:extLst>
          </p:cNvPr>
          <p:cNvSpPr>
            <a:spLocks noGrp="1"/>
          </p:cNvSpPr>
          <p:nvPr>
            <p:ph sz="quarter" idx="4"/>
          </p:nvPr>
        </p:nvSpPr>
        <p:spPr>
          <a:xfrm>
            <a:off x="6172200" y="2599125"/>
            <a:ext cx="5183188" cy="34307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40E20352-2B80-6D52-3BC8-FB45351FDEC5}"/>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8" name="Footer Placeholder 7">
            <a:extLst>
              <a:ext uri="{FF2B5EF4-FFF2-40B4-BE49-F238E27FC236}">
                <a16:creationId xmlns:a16="http://schemas.microsoft.com/office/drawing/2014/main" id="{994D5339-1701-9649-9AAF-1E8965B3106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309DD1B1-03BC-C1FF-75C2-D09B3C87963B}"/>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301639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F62D-F90A-C923-CCA8-F0D9B68507E1}"/>
              </a:ext>
            </a:extLst>
          </p:cNvPr>
          <p:cNvSpPr>
            <a:spLocks noGrp="1"/>
          </p:cNvSpPr>
          <p:nvPr>
            <p:ph type="title"/>
          </p:nvPr>
        </p:nvSpPr>
        <p:spPr/>
        <p:txBody>
          <a:bodyPr/>
          <a:lstStyle/>
          <a:p>
            <a:r>
              <a:rPr lang="sv-SE"/>
              <a:t>Klicka här för att ändra mall för rubrikformat</a:t>
            </a:r>
          </a:p>
        </p:txBody>
      </p:sp>
      <p:sp>
        <p:nvSpPr>
          <p:cNvPr id="3" name="Date Placeholder 2">
            <a:extLst>
              <a:ext uri="{FF2B5EF4-FFF2-40B4-BE49-F238E27FC236}">
                <a16:creationId xmlns:a16="http://schemas.microsoft.com/office/drawing/2014/main" id="{C8DF65C5-62E8-BD3F-2A59-3F6FC19ECE98}"/>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4" name="Footer Placeholder 3">
            <a:extLst>
              <a:ext uri="{FF2B5EF4-FFF2-40B4-BE49-F238E27FC236}">
                <a16:creationId xmlns:a16="http://schemas.microsoft.com/office/drawing/2014/main" id="{555CC874-BF08-3457-DB0A-5EDB63147251}"/>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D1BBA817-9F8A-278C-3DBC-07CE5461AE57}"/>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382261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65520-32E6-A19A-EDE3-052994511F0F}"/>
              </a:ext>
            </a:extLst>
          </p:cNvPr>
          <p:cNvSpPr>
            <a:spLocks noGrp="1"/>
          </p:cNvSpPr>
          <p:nvPr>
            <p:ph type="dt" sz="half" idx="10"/>
          </p:nvPr>
        </p:nvSpPr>
        <p:spPr/>
        <p:txBody>
          <a:bodyPr/>
          <a:lstStyle/>
          <a:p>
            <a:fld id="{624591B1-501E-B440-80D1-493C99590D61}" type="datetimeFigureOut">
              <a:rPr lang="sv-SE" smtClean="0"/>
              <a:t>2023-07-17</a:t>
            </a:fld>
            <a:endParaRPr lang="sv-SE"/>
          </a:p>
        </p:txBody>
      </p:sp>
      <p:sp>
        <p:nvSpPr>
          <p:cNvPr id="3" name="Footer Placeholder 2">
            <a:extLst>
              <a:ext uri="{FF2B5EF4-FFF2-40B4-BE49-F238E27FC236}">
                <a16:creationId xmlns:a16="http://schemas.microsoft.com/office/drawing/2014/main" id="{9F84E6D1-33A3-3053-AD91-994242292682}"/>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A1D7C44A-4FC2-87AA-779D-89DF29CB9927}"/>
              </a:ext>
            </a:extLst>
          </p:cNvPr>
          <p:cNvSpPr>
            <a:spLocks noGrp="1"/>
          </p:cNvSpPr>
          <p:nvPr>
            <p:ph type="sldNum" sz="quarter" idx="12"/>
          </p:nvPr>
        </p:nvSpPr>
        <p:spPr/>
        <p:txBody>
          <a:bodyPr/>
          <a:lstStyle/>
          <a:p>
            <a:fld id="{0C201D4C-5A0A-1147-9101-BA270C6CEC80}" type="slidenum">
              <a:rPr lang="sv-SE" smtClean="0"/>
              <a:t>‹#›</a:t>
            </a:fld>
            <a:endParaRPr lang="sv-SE"/>
          </a:p>
        </p:txBody>
      </p:sp>
    </p:spTree>
    <p:extLst>
      <p:ext uri="{BB962C8B-B14F-4D97-AF65-F5344CB8AC3E}">
        <p14:creationId xmlns:p14="http://schemas.microsoft.com/office/powerpoint/2010/main" val="103641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BEE30-21F1-318E-A1C9-3B25DD6FF8C2}"/>
              </a:ext>
            </a:extLst>
          </p:cNvPr>
          <p:cNvSpPr>
            <a:spLocks noGrp="1"/>
          </p:cNvSpPr>
          <p:nvPr>
            <p:ph type="title"/>
          </p:nvPr>
        </p:nvSpPr>
        <p:spPr>
          <a:xfrm>
            <a:off x="838200" y="768719"/>
            <a:ext cx="10515600" cy="1009651"/>
          </a:xfrm>
          <a:prstGeom prst="rect">
            <a:avLst/>
          </a:prstGeom>
        </p:spPr>
        <p:txBody>
          <a:bodyPr vert="horz" lIns="0" tIns="0" rIns="0" bIns="0" rtlCol="0" anchor="t" anchorCtr="0">
            <a:no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85F318C-D139-BF67-E109-3E71DDA7B1A6}"/>
              </a:ext>
            </a:extLst>
          </p:cNvPr>
          <p:cNvSpPr>
            <a:spLocks noGrp="1"/>
          </p:cNvSpPr>
          <p:nvPr>
            <p:ph type="body" idx="1"/>
          </p:nvPr>
        </p:nvSpPr>
        <p:spPr>
          <a:xfrm>
            <a:off x="838200" y="2013857"/>
            <a:ext cx="10515600" cy="400594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B09692F7-ECF1-4DB0-DD90-3031ACC7CE45}"/>
              </a:ext>
            </a:extLst>
          </p:cNvPr>
          <p:cNvSpPr>
            <a:spLocks noGrp="1"/>
          </p:cNvSpPr>
          <p:nvPr>
            <p:ph type="dt" sz="half" idx="2"/>
          </p:nvPr>
        </p:nvSpPr>
        <p:spPr>
          <a:xfrm>
            <a:off x="838200" y="6269266"/>
            <a:ext cx="2743200" cy="365125"/>
          </a:xfrm>
          <a:prstGeom prst="rect">
            <a:avLst/>
          </a:prstGeom>
        </p:spPr>
        <p:txBody>
          <a:bodyPr vert="horz" lIns="91440" tIns="45720" rIns="91440" bIns="45720" rtlCol="0" anchor="ctr"/>
          <a:lstStyle>
            <a:lvl1pPr algn="l">
              <a:defRPr sz="900">
                <a:solidFill>
                  <a:schemeClr val="tx1">
                    <a:tint val="75000"/>
                  </a:schemeClr>
                </a:solidFill>
                <a:latin typeface="Lucida Sans" panose="020B0602030504020204" pitchFamily="34" charset="77"/>
              </a:defRPr>
            </a:lvl1pPr>
          </a:lstStyle>
          <a:p>
            <a:fld id="{624591B1-501E-B440-80D1-493C99590D61}" type="datetimeFigureOut">
              <a:rPr lang="sv-SE" smtClean="0"/>
              <a:pPr/>
              <a:t>2023-07-17</a:t>
            </a:fld>
            <a:endParaRPr lang="sv-SE"/>
          </a:p>
        </p:txBody>
      </p:sp>
      <p:sp>
        <p:nvSpPr>
          <p:cNvPr id="5" name="Footer Placeholder 4">
            <a:extLst>
              <a:ext uri="{FF2B5EF4-FFF2-40B4-BE49-F238E27FC236}">
                <a16:creationId xmlns:a16="http://schemas.microsoft.com/office/drawing/2014/main" id="{BEA16685-71F6-8984-514E-0DE193D8B3D9}"/>
              </a:ext>
            </a:extLst>
          </p:cNvPr>
          <p:cNvSpPr>
            <a:spLocks noGrp="1"/>
          </p:cNvSpPr>
          <p:nvPr>
            <p:ph type="ftr" sz="quarter" idx="3"/>
          </p:nvPr>
        </p:nvSpPr>
        <p:spPr>
          <a:xfrm>
            <a:off x="4091940" y="6269266"/>
            <a:ext cx="4008120" cy="365125"/>
          </a:xfrm>
          <a:prstGeom prst="rect">
            <a:avLst/>
          </a:prstGeom>
        </p:spPr>
        <p:txBody>
          <a:bodyPr vert="horz" lIns="91440" tIns="45720" rIns="91440" bIns="45720" rtlCol="0" anchor="ctr"/>
          <a:lstStyle>
            <a:lvl1pPr algn="ctr">
              <a:defRPr sz="900">
                <a:solidFill>
                  <a:schemeClr val="tx1">
                    <a:tint val="75000"/>
                  </a:schemeClr>
                </a:solidFill>
                <a:latin typeface="Lucida Sans" panose="020B0602030504020204" pitchFamily="34" charset="77"/>
              </a:defRPr>
            </a:lvl1pPr>
          </a:lstStyle>
          <a:p>
            <a:endParaRPr lang="sv-SE"/>
          </a:p>
        </p:txBody>
      </p:sp>
      <p:sp>
        <p:nvSpPr>
          <p:cNvPr id="6" name="Slide Number Placeholder 5">
            <a:extLst>
              <a:ext uri="{FF2B5EF4-FFF2-40B4-BE49-F238E27FC236}">
                <a16:creationId xmlns:a16="http://schemas.microsoft.com/office/drawing/2014/main" id="{0405197C-C5D7-FD6F-01A6-EEEB466313A5}"/>
              </a:ext>
            </a:extLst>
          </p:cNvPr>
          <p:cNvSpPr>
            <a:spLocks noGrp="1"/>
          </p:cNvSpPr>
          <p:nvPr>
            <p:ph type="sldNum" sz="quarter" idx="4"/>
          </p:nvPr>
        </p:nvSpPr>
        <p:spPr>
          <a:xfrm>
            <a:off x="8610600" y="6269266"/>
            <a:ext cx="1614439" cy="365125"/>
          </a:xfrm>
          <a:prstGeom prst="rect">
            <a:avLst/>
          </a:prstGeom>
        </p:spPr>
        <p:txBody>
          <a:bodyPr vert="horz" lIns="91440" tIns="45720" rIns="91440" bIns="45720" rtlCol="0" anchor="ctr"/>
          <a:lstStyle>
            <a:lvl1pPr algn="r">
              <a:defRPr sz="900">
                <a:solidFill>
                  <a:schemeClr val="tx1">
                    <a:tint val="75000"/>
                  </a:schemeClr>
                </a:solidFill>
                <a:latin typeface="Lucida Sans" panose="020B0602030504020204" pitchFamily="34" charset="77"/>
              </a:defRPr>
            </a:lvl1pPr>
          </a:lstStyle>
          <a:p>
            <a:fld id="{0C201D4C-5A0A-1147-9101-BA270C6CEC80}" type="slidenum">
              <a:rPr lang="sv-SE" smtClean="0"/>
              <a:pPr/>
              <a:t>‹#›</a:t>
            </a:fld>
            <a:endParaRPr lang="sv-SE"/>
          </a:p>
        </p:txBody>
      </p:sp>
      <p:pic>
        <p:nvPicPr>
          <p:cNvPr id="7" name="Bildobjekt 9">
            <a:extLst>
              <a:ext uri="{FF2B5EF4-FFF2-40B4-BE49-F238E27FC236}">
                <a16:creationId xmlns:a16="http://schemas.microsoft.com/office/drawing/2014/main" id="{C0CFEAE1-8BE7-DFCC-0D0A-11158653E924}"/>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577561" y="6022528"/>
            <a:ext cx="1614439" cy="835472"/>
          </a:xfrm>
          <a:prstGeom prst="rect">
            <a:avLst/>
          </a:prstGeom>
        </p:spPr>
      </p:pic>
      <p:pic>
        <p:nvPicPr>
          <p:cNvPr id="14" name="Bildobjekt 9">
            <a:extLst>
              <a:ext uri="{FF2B5EF4-FFF2-40B4-BE49-F238E27FC236}">
                <a16:creationId xmlns:a16="http://schemas.microsoft.com/office/drawing/2014/main" id="{2941BA1B-23C6-35F2-3DB8-334C13F6BE56}"/>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577561" y="6022528"/>
            <a:ext cx="1614439" cy="835472"/>
          </a:xfrm>
          <a:prstGeom prst="rect">
            <a:avLst/>
          </a:prstGeom>
        </p:spPr>
      </p:pic>
    </p:spTree>
    <p:extLst>
      <p:ext uri="{BB962C8B-B14F-4D97-AF65-F5344CB8AC3E}">
        <p14:creationId xmlns:p14="http://schemas.microsoft.com/office/powerpoint/2010/main" val="322539996"/>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6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69"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300" kern="1200">
          <a:solidFill>
            <a:schemeClr val="tx1"/>
          </a:solidFill>
          <a:latin typeface="Lucida Sans" panose="020B0602030504020204"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BEE30-21F1-318E-A1C9-3B25DD6FF8C2}"/>
              </a:ext>
            </a:extLst>
          </p:cNvPr>
          <p:cNvSpPr>
            <a:spLocks noGrp="1"/>
          </p:cNvSpPr>
          <p:nvPr>
            <p:ph type="title"/>
          </p:nvPr>
        </p:nvSpPr>
        <p:spPr>
          <a:xfrm>
            <a:off x="838200" y="768719"/>
            <a:ext cx="10515600" cy="1009651"/>
          </a:xfrm>
          <a:prstGeom prst="rect">
            <a:avLst/>
          </a:prstGeom>
        </p:spPr>
        <p:txBody>
          <a:bodyPr vert="horz" lIns="0" tIns="0" rIns="0" bIns="0" rtlCol="0" anchor="t" anchorCtr="0">
            <a:noAutofit/>
          </a:bodyPr>
          <a:lstStyle/>
          <a:p>
            <a:r>
              <a:rPr lang="en-GB" dirty="0"/>
              <a:t>Click to edit Master title style</a:t>
            </a:r>
            <a:endParaRPr lang="sv-SE" dirty="0"/>
          </a:p>
        </p:txBody>
      </p:sp>
      <p:sp>
        <p:nvSpPr>
          <p:cNvPr id="3" name="Text Placeholder 2">
            <a:extLst>
              <a:ext uri="{FF2B5EF4-FFF2-40B4-BE49-F238E27FC236}">
                <a16:creationId xmlns:a16="http://schemas.microsoft.com/office/drawing/2014/main" id="{285F318C-D139-BF67-E109-3E71DDA7B1A6}"/>
              </a:ext>
            </a:extLst>
          </p:cNvPr>
          <p:cNvSpPr>
            <a:spLocks noGrp="1"/>
          </p:cNvSpPr>
          <p:nvPr>
            <p:ph type="body" idx="1"/>
          </p:nvPr>
        </p:nvSpPr>
        <p:spPr>
          <a:xfrm>
            <a:off x="838200" y="2013857"/>
            <a:ext cx="10515600" cy="400594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sv-SE" dirty="0"/>
          </a:p>
        </p:txBody>
      </p:sp>
      <p:sp>
        <p:nvSpPr>
          <p:cNvPr id="4" name="Date Placeholder 3">
            <a:extLst>
              <a:ext uri="{FF2B5EF4-FFF2-40B4-BE49-F238E27FC236}">
                <a16:creationId xmlns:a16="http://schemas.microsoft.com/office/drawing/2014/main" id="{B09692F7-ECF1-4DB0-DD90-3031ACC7CE45}"/>
              </a:ext>
            </a:extLst>
          </p:cNvPr>
          <p:cNvSpPr>
            <a:spLocks noGrp="1"/>
          </p:cNvSpPr>
          <p:nvPr>
            <p:ph type="dt" sz="half" idx="2"/>
          </p:nvPr>
        </p:nvSpPr>
        <p:spPr>
          <a:xfrm>
            <a:off x="838200" y="6269266"/>
            <a:ext cx="2743200" cy="365125"/>
          </a:xfrm>
          <a:prstGeom prst="rect">
            <a:avLst/>
          </a:prstGeom>
        </p:spPr>
        <p:txBody>
          <a:bodyPr vert="horz" lIns="91440" tIns="45720" rIns="91440" bIns="45720" rtlCol="0" anchor="ctr"/>
          <a:lstStyle>
            <a:lvl1pPr algn="l">
              <a:defRPr sz="900">
                <a:solidFill>
                  <a:schemeClr val="tx1">
                    <a:tint val="75000"/>
                  </a:schemeClr>
                </a:solidFill>
                <a:latin typeface="Lucida Sans" panose="020B0602030504020204" pitchFamily="34" charset="77"/>
              </a:defRPr>
            </a:lvl1pPr>
          </a:lstStyle>
          <a:p>
            <a:fld id="{624591B1-501E-B440-80D1-493C99590D61}" type="datetimeFigureOut">
              <a:rPr lang="sv-SE" smtClean="0"/>
              <a:pPr/>
              <a:t>2023-07-17</a:t>
            </a:fld>
            <a:endParaRPr lang="sv-SE"/>
          </a:p>
        </p:txBody>
      </p:sp>
      <p:sp>
        <p:nvSpPr>
          <p:cNvPr id="5" name="Footer Placeholder 4">
            <a:extLst>
              <a:ext uri="{FF2B5EF4-FFF2-40B4-BE49-F238E27FC236}">
                <a16:creationId xmlns:a16="http://schemas.microsoft.com/office/drawing/2014/main" id="{BEA16685-71F6-8984-514E-0DE193D8B3D9}"/>
              </a:ext>
            </a:extLst>
          </p:cNvPr>
          <p:cNvSpPr>
            <a:spLocks noGrp="1"/>
          </p:cNvSpPr>
          <p:nvPr>
            <p:ph type="ftr" sz="quarter" idx="3"/>
          </p:nvPr>
        </p:nvSpPr>
        <p:spPr>
          <a:xfrm>
            <a:off x="4091940" y="6269266"/>
            <a:ext cx="4008120" cy="365125"/>
          </a:xfrm>
          <a:prstGeom prst="rect">
            <a:avLst/>
          </a:prstGeom>
        </p:spPr>
        <p:txBody>
          <a:bodyPr vert="horz" lIns="91440" tIns="45720" rIns="91440" bIns="45720" rtlCol="0" anchor="ctr"/>
          <a:lstStyle>
            <a:lvl1pPr algn="ctr">
              <a:defRPr sz="900">
                <a:solidFill>
                  <a:schemeClr val="tx1">
                    <a:tint val="75000"/>
                  </a:schemeClr>
                </a:solidFill>
                <a:latin typeface="Lucida Sans" panose="020B0602030504020204" pitchFamily="34" charset="77"/>
              </a:defRPr>
            </a:lvl1pPr>
          </a:lstStyle>
          <a:p>
            <a:endParaRPr lang="sv-SE"/>
          </a:p>
        </p:txBody>
      </p:sp>
      <p:sp>
        <p:nvSpPr>
          <p:cNvPr id="6" name="Slide Number Placeholder 5">
            <a:extLst>
              <a:ext uri="{FF2B5EF4-FFF2-40B4-BE49-F238E27FC236}">
                <a16:creationId xmlns:a16="http://schemas.microsoft.com/office/drawing/2014/main" id="{0405197C-C5D7-FD6F-01A6-EEEB466313A5}"/>
              </a:ext>
            </a:extLst>
          </p:cNvPr>
          <p:cNvSpPr>
            <a:spLocks noGrp="1"/>
          </p:cNvSpPr>
          <p:nvPr>
            <p:ph type="sldNum" sz="quarter" idx="4"/>
          </p:nvPr>
        </p:nvSpPr>
        <p:spPr>
          <a:xfrm>
            <a:off x="8610600" y="6269266"/>
            <a:ext cx="1614439" cy="365125"/>
          </a:xfrm>
          <a:prstGeom prst="rect">
            <a:avLst/>
          </a:prstGeom>
        </p:spPr>
        <p:txBody>
          <a:bodyPr vert="horz" lIns="91440" tIns="45720" rIns="91440" bIns="45720" rtlCol="0" anchor="ctr"/>
          <a:lstStyle>
            <a:lvl1pPr algn="r">
              <a:defRPr sz="900">
                <a:solidFill>
                  <a:schemeClr val="tx1">
                    <a:tint val="75000"/>
                  </a:schemeClr>
                </a:solidFill>
                <a:latin typeface="Lucida Sans" panose="020B0602030504020204" pitchFamily="34" charset="77"/>
              </a:defRPr>
            </a:lvl1pPr>
          </a:lstStyle>
          <a:p>
            <a:fld id="{0C201D4C-5A0A-1147-9101-BA270C6CEC80}" type="slidenum">
              <a:rPr lang="sv-SE" smtClean="0"/>
              <a:pPr/>
              <a:t>‹#›</a:t>
            </a:fld>
            <a:endParaRPr lang="sv-SE"/>
          </a:p>
        </p:txBody>
      </p:sp>
      <p:pic>
        <p:nvPicPr>
          <p:cNvPr id="42" name="Picture 41">
            <a:extLst>
              <a:ext uri="{FF2B5EF4-FFF2-40B4-BE49-F238E27FC236}">
                <a16:creationId xmlns:a16="http://schemas.microsoft.com/office/drawing/2014/main" id="{0330DF1A-BF4C-AB27-1BAB-AB6144EC937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814607" y="6019795"/>
            <a:ext cx="1389129" cy="838204"/>
          </a:xfrm>
          <a:prstGeom prst="rect">
            <a:avLst/>
          </a:prstGeom>
        </p:spPr>
      </p:pic>
    </p:spTree>
    <p:extLst>
      <p:ext uri="{BB962C8B-B14F-4D97-AF65-F5344CB8AC3E}">
        <p14:creationId xmlns:p14="http://schemas.microsoft.com/office/powerpoint/2010/main" val="24192283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 id="2147483683" r:id="rId7"/>
    <p:sldLayoutId id="2147483684" r:id="rId8"/>
    <p:sldLayoutId id="2147483685" r:id="rId9"/>
    <p:sldLayoutId id="2147483687" r:id="rId10"/>
    <p:sldLayoutId id="2147483689" r:id="rId11"/>
    <p:sldLayoutId id="2147483690" r:id="rId12"/>
  </p:sldLayoutIdLst>
  <p:txStyles>
    <p:titleStyle>
      <a:lvl1pPr algn="l" defTabSz="914400" rtl="0" eaLnBrk="1" latinLnBrk="0" hangingPunct="1">
        <a:lnSpc>
          <a:spcPct val="90000"/>
        </a:lnSpc>
        <a:spcBef>
          <a:spcPct val="0"/>
        </a:spcBef>
        <a:buNone/>
        <a:defRPr sz="3300" kern="1200">
          <a:solidFill>
            <a:schemeClr val="accent3"/>
          </a:solidFill>
          <a:latin typeface="Lucida Sans" panose="020B0602030504020204"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6"/>
          <p:cNvSpPr>
            <a:spLocks noGrp="1"/>
          </p:cNvSpPr>
          <p:nvPr>
            <p:ph type="pic" idx="2"/>
          </p:nvPr>
        </p:nvSpPr>
        <p:spPr>
          <a:xfrm>
            <a:off x="0" y="1"/>
            <a:ext cx="12192000" cy="5274735"/>
          </a:xfrm>
          <a:prstGeom prst="rect">
            <a:avLst/>
          </a:prstGeom>
          <a:noFill/>
          <a:ln>
            <a:noFill/>
          </a:ln>
        </p:spPr>
      </p:sp>
      <p:pic>
        <p:nvPicPr>
          <p:cNvPr id="75" name="Google Shape;75;p36" descr="En bild som visar strand, utomhus, himmel, personer&#10;&#10;Automatiskt genererad beskrivning"/>
          <p:cNvPicPr preferRelativeResize="0"/>
          <p:nvPr/>
        </p:nvPicPr>
        <p:blipFill rotWithShape="1">
          <a:blip r:embed="rId3">
            <a:alphaModFix/>
          </a:blip>
          <a:srcRect/>
          <a:stretch/>
        </p:blipFill>
        <p:spPr>
          <a:xfrm>
            <a:off x="0" y="1"/>
            <a:ext cx="12192000" cy="5397909"/>
          </a:xfrm>
          <a:prstGeom prst="rect">
            <a:avLst/>
          </a:prstGeom>
          <a:noFill/>
          <a:ln>
            <a:noFill/>
          </a:ln>
        </p:spPr>
      </p:pic>
      <p:sp>
        <p:nvSpPr>
          <p:cNvPr id="76" name="Google Shape;76;p36"/>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960"/>
              </a:spcBef>
              <a:spcAft>
                <a:spcPts val="0"/>
              </a:spcAft>
              <a:buClr>
                <a:srgbClr val="FFFFFF"/>
              </a:buClr>
              <a:buSzPts val="4800"/>
              <a:buNone/>
            </a:pPr>
            <a:r>
              <a:rPr lang="sv-SE" sz="4000" b="0" dirty="0">
                <a:latin typeface="+mj-lt"/>
              </a:rPr>
              <a:t>Social hållbarhet</a:t>
            </a:r>
            <a:endParaRPr sz="4000" b="0" dirty="0">
              <a:latin typeface="+mj-lt"/>
            </a:endParaRPr>
          </a:p>
        </p:txBody>
      </p:sp>
      <p:sp>
        <p:nvSpPr>
          <p:cNvPr id="77" name="Google Shape;77;p36"/>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533"/>
              </a:spcBef>
              <a:spcAft>
                <a:spcPts val="0"/>
              </a:spcAft>
              <a:buClr>
                <a:srgbClr val="FFFDFF"/>
              </a:buClr>
              <a:buSzPts val="2667"/>
              <a:buNone/>
            </a:pPr>
            <a:r>
              <a:rPr lang="sv-SE" dirty="0">
                <a:latin typeface="+mj-lt"/>
              </a:rPr>
              <a:t>- En introduktion</a:t>
            </a:r>
            <a:endParaRPr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100"/>
              <a:buNone/>
            </a:pPr>
            <a:r>
              <a:rPr lang="sv-SE" sz="3200" dirty="0"/>
              <a:t>Några viktiga områden för en hållbar transport- och infrastruktursektorn</a:t>
            </a:r>
            <a:endParaRPr sz="3200" dirty="0"/>
          </a:p>
        </p:txBody>
      </p:sp>
      <p:sp>
        <p:nvSpPr>
          <p:cNvPr id="143" name="Google Shape;143;p5"/>
          <p:cNvSpPr txBox="1">
            <a:spLocks noGrp="1"/>
          </p:cNvSpPr>
          <p:nvPr>
            <p:ph sz="half" idx="1"/>
          </p:nvPr>
        </p:nvSpPr>
        <p:spPr>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rgbClr val="595959"/>
              </a:buClr>
              <a:buSzPct val="95037"/>
              <a:buNone/>
            </a:pPr>
            <a:r>
              <a:rPr lang="sv-SE" sz="2300" b="1" dirty="0"/>
              <a:t>Trafiksäkerhet </a:t>
            </a:r>
            <a:r>
              <a:rPr lang="sv-SE" sz="2300" dirty="0"/>
              <a:t>- Bidrar vår föreslagna lösning till en säkrare trafikmiljö med färre olyckor och skador i trafiken?</a:t>
            </a:r>
            <a:endParaRPr sz="1400" dirty="0"/>
          </a:p>
          <a:p>
            <a:pPr marL="0" lvl="0" indent="0" algn="l" rtl="0">
              <a:lnSpc>
                <a:spcPct val="100000"/>
              </a:lnSpc>
              <a:spcBef>
                <a:spcPts val="413"/>
              </a:spcBef>
              <a:spcAft>
                <a:spcPts val="0"/>
              </a:spcAft>
              <a:buClr>
                <a:srgbClr val="595959"/>
              </a:buClr>
              <a:buSzPct val="100000"/>
              <a:buNone/>
            </a:pPr>
            <a:endParaRPr sz="2300" dirty="0"/>
          </a:p>
          <a:p>
            <a:pPr marL="0" lvl="0" indent="0" algn="l" rtl="0">
              <a:lnSpc>
                <a:spcPct val="100000"/>
              </a:lnSpc>
              <a:spcBef>
                <a:spcPts val="403"/>
              </a:spcBef>
              <a:spcAft>
                <a:spcPts val="0"/>
              </a:spcAft>
              <a:buSzPct val="95037"/>
              <a:buNone/>
            </a:pPr>
            <a:r>
              <a:rPr lang="sv-SE" sz="2300" b="1" dirty="0"/>
              <a:t>Tillgänglighet för alla </a:t>
            </a:r>
            <a:endParaRPr sz="1400" dirty="0"/>
          </a:p>
          <a:p>
            <a:pPr marL="0" lvl="0" indent="0" algn="l" rtl="0">
              <a:lnSpc>
                <a:spcPct val="100000"/>
              </a:lnSpc>
              <a:spcBef>
                <a:spcPts val="403"/>
              </a:spcBef>
              <a:spcAft>
                <a:spcPts val="0"/>
              </a:spcAft>
              <a:buClr>
                <a:srgbClr val="595959"/>
              </a:buClr>
              <a:buSzPct val="95037"/>
              <a:buNone/>
            </a:pPr>
            <a:r>
              <a:rPr lang="sv-SE" sz="2300" dirty="0"/>
              <a:t>Bidrar föreslagna lösningar till att skapa tillgänglighet till skola, arbete, fritidssysselsättning, service mm för alla?</a:t>
            </a:r>
            <a:endParaRPr sz="1400" dirty="0"/>
          </a:p>
          <a:p>
            <a:pPr marL="457200" lvl="0" indent="-457200" algn="l" rtl="0">
              <a:lnSpc>
                <a:spcPct val="100000"/>
              </a:lnSpc>
              <a:spcBef>
                <a:spcPts val="403"/>
              </a:spcBef>
              <a:spcAft>
                <a:spcPts val="0"/>
              </a:spcAft>
              <a:buSzPct val="95037"/>
              <a:buFont typeface="Arial"/>
              <a:buChar char="-"/>
            </a:pPr>
            <a:r>
              <a:rPr lang="sv-SE" sz="2300" dirty="0"/>
              <a:t>Kan alla grupper i samhället, och särskilt de mest sårbara, tillgodogöra sig vår information/vår innovation?</a:t>
            </a:r>
            <a:endParaRPr sz="2300" dirty="0"/>
          </a:p>
          <a:p>
            <a:pPr marL="0" lvl="0" indent="0" algn="l" rtl="0">
              <a:lnSpc>
                <a:spcPct val="100000"/>
              </a:lnSpc>
              <a:spcBef>
                <a:spcPts val="413"/>
              </a:spcBef>
              <a:spcAft>
                <a:spcPts val="0"/>
              </a:spcAft>
              <a:buClr>
                <a:srgbClr val="595959"/>
              </a:buClr>
              <a:buSzPct val="100000"/>
              <a:buNone/>
            </a:pPr>
            <a:endParaRPr sz="2300" dirty="0"/>
          </a:p>
          <a:p>
            <a:pPr marL="0" lvl="0" indent="0" algn="l" rtl="0">
              <a:lnSpc>
                <a:spcPct val="100000"/>
              </a:lnSpc>
              <a:spcBef>
                <a:spcPts val="403"/>
              </a:spcBef>
              <a:spcAft>
                <a:spcPts val="0"/>
              </a:spcAft>
              <a:buSzPct val="95037"/>
              <a:buNone/>
            </a:pPr>
            <a:r>
              <a:rPr lang="sv-SE" sz="2300" b="1" dirty="0"/>
              <a:t>Sociala nyttor och konsekvenser - </a:t>
            </a:r>
            <a:r>
              <a:rPr lang="sv-SE" sz="2300" dirty="0"/>
              <a:t>Vem gynnas och missgynnas av vår tänkta innovation?  </a:t>
            </a:r>
            <a:endParaRPr sz="2300" dirty="0"/>
          </a:p>
          <a:p>
            <a:pPr marL="0" lvl="0" indent="0" algn="l" rtl="0">
              <a:lnSpc>
                <a:spcPct val="100000"/>
              </a:lnSpc>
              <a:spcBef>
                <a:spcPts val="413"/>
              </a:spcBef>
              <a:spcAft>
                <a:spcPts val="0"/>
              </a:spcAft>
              <a:buClr>
                <a:srgbClr val="595959"/>
              </a:buClr>
              <a:buSzPct val="100000"/>
              <a:buNone/>
            </a:pPr>
            <a:endParaRPr dirty="0"/>
          </a:p>
          <a:p>
            <a:pPr marL="0" lvl="0" indent="0" algn="l" rtl="0">
              <a:lnSpc>
                <a:spcPct val="100000"/>
              </a:lnSpc>
              <a:spcBef>
                <a:spcPts val="413"/>
              </a:spcBef>
              <a:spcAft>
                <a:spcPts val="0"/>
              </a:spcAft>
              <a:buClr>
                <a:srgbClr val="595959"/>
              </a:buClr>
              <a:buSzPct val="100000"/>
              <a:buNone/>
            </a:pPr>
            <a:endParaRPr dirty="0"/>
          </a:p>
        </p:txBody>
      </p:sp>
      <p:sp>
        <p:nvSpPr>
          <p:cNvPr id="144" name="Google Shape;144;p5"/>
          <p:cNvSpPr txBox="1">
            <a:spLocks noGrp="1"/>
          </p:cNvSpPr>
          <p:nvPr>
            <p:ph sz="half"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1"/>
              <a:buNone/>
            </a:pPr>
            <a:r>
              <a:rPr lang="sv-SE" sz="1800" b="1" dirty="0"/>
              <a:t>Trygghet</a:t>
            </a:r>
            <a:r>
              <a:rPr lang="sv-SE" sz="1800" dirty="0"/>
              <a:t> - Bidrar innovationen till att göra stads- och/eller trafikmiljön tryggare alt otryggare? För vem? Vad kan vi göra för att förbättra? (medborgardialog, trygghetsvandringar mm.)</a:t>
            </a:r>
            <a:endParaRPr sz="1400" dirty="0"/>
          </a:p>
          <a:p>
            <a:pPr marL="0" lvl="0" indent="0" algn="l" rtl="0">
              <a:lnSpc>
                <a:spcPct val="100000"/>
              </a:lnSpc>
              <a:spcBef>
                <a:spcPts val="0"/>
              </a:spcBef>
              <a:spcAft>
                <a:spcPts val="0"/>
              </a:spcAft>
              <a:buClr>
                <a:srgbClr val="595959"/>
              </a:buClr>
              <a:buSzPts val="1901"/>
              <a:buNone/>
            </a:pPr>
            <a:endParaRPr sz="1800" b="1" dirty="0"/>
          </a:p>
          <a:p>
            <a:pPr marL="0" lvl="0" indent="0" algn="l" rtl="0">
              <a:lnSpc>
                <a:spcPct val="100000"/>
              </a:lnSpc>
              <a:spcBef>
                <a:spcPts val="0"/>
              </a:spcBef>
              <a:spcAft>
                <a:spcPts val="0"/>
              </a:spcAft>
              <a:buSzPts val="1901"/>
              <a:buNone/>
            </a:pPr>
            <a:r>
              <a:rPr lang="sv-SE" sz="1800" b="1" dirty="0"/>
              <a:t>Jämställdhet, mångfald och jämlikhet </a:t>
            </a:r>
            <a:r>
              <a:rPr lang="sv-SE" sz="1800" dirty="0"/>
              <a:t>- Hur ser vår innovationsprocess utifrån ett jämställdhets- och jämlikhetsperspektiv? Hur påverkar vår tänkta innovation jämställdhet och jämlikhet för användare och andra intressenter?</a:t>
            </a:r>
            <a:endParaRPr sz="1800" dirty="0"/>
          </a:p>
          <a:p>
            <a:pPr marL="0" lvl="0" indent="0" algn="l" rtl="0">
              <a:lnSpc>
                <a:spcPct val="100000"/>
              </a:lnSpc>
              <a:spcBef>
                <a:spcPts val="493"/>
              </a:spcBef>
              <a:spcAft>
                <a:spcPts val="0"/>
              </a:spcAft>
              <a:buClr>
                <a:srgbClr val="595959"/>
              </a:buClr>
              <a:buSzPts val="900"/>
              <a:buNone/>
            </a:pPr>
            <a:endParaRPr sz="800" dirty="0"/>
          </a:p>
          <a:p>
            <a:pPr marL="0" lvl="0" indent="0" algn="l" rtl="0">
              <a:lnSpc>
                <a:spcPct val="100000"/>
              </a:lnSpc>
              <a:spcBef>
                <a:spcPts val="481"/>
              </a:spcBef>
              <a:spcAft>
                <a:spcPts val="0"/>
              </a:spcAft>
              <a:buSzPts val="1901"/>
              <a:buNone/>
            </a:pPr>
            <a:r>
              <a:rPr lang="sv-SE" sz="1800" b="1" dirty="0"/>
              <a:t>Hälsa och aktiv mobilitet </a:t>
            </a:r>
            <a:r>
              <a:rPr lang="sv-SE" sz="1800" dirty="0"/>
              <a:t>- Bidrar vår innovation till aktiv mobilitet? Bidrar den till positiva eller negativa hälsoeffekter? </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595959"/>
              </a:buClr>
              <a:buSzPct val="95361"/>
              <a:buFont typeface="Arial"/>
              <a:buNone/>
            </a:pPr>
            <a:r>
              <a:rPr lang="sv-SE" dirty="0"/>
              <a:t>Vem gynnas och vem missgynnas av olika styrmedel? Några exempel</a:t>
            </a:r>
            <a:endParaRPr dirty="0"/>
          </a:p>
        </p:txBody>
      </p:sp>
      <p:sp>
        <p:nvSpPr>
          <p:cNvPr id="151" name="Google Shape;151;p22"/>
          <p:cNvSpPr txBox="1"/>
          <p:nvPr/>
        </p:nvSpPr>
        <p:spPr>
          <a:xfrm>
            <a:off x="2279326" y="3696565"/>
            <a:ext cx="23513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dk1"/>
                </a:solidFill>
                <a:latin typeface="Arial"/>
                <a:ea typeface="Arial"/>
                <a:cs typeface="Arial"/>
                <a:sym typeface="Arial"/>
              </a:rPr>
              <a:t>Trängselavgifter?</a:t>
            </a:r>
            <a:endParaRPr sz="1400" b="0" i="0" u="none" strike="noStrike" cap="none">
              <a:solidFill>
                <a:srgbClr val="000000"/>
              </a:solidFill>
              <a:latin typeface="Arial"/>
              <a:ea typeface="Arial"/>
              <a:cs typeface="Arial"/>
              <a:sym typeface="Arial"/>
            </a:endParaRPr>
          </a:p>
        </p:txBody>
      </p:sp>
      <p:sp>
        <p:nvSpPr>
          <p:cNvPr id="152" name="Google Shape;152;p22"/>
          <p:cNvSpPr txBox="1"/>
          <p:nvPr/>
        </p:nvSpPr>
        <p:spPr>
          <a:xfrm>
            <a:off x="2225538" y="6222424"/>
            <a:ext cx="23513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dk1"/>
                </a:solidFill>
                <a:latin typeface="Arial"/>
                <a:ea typeface="Arial"/>
                <a:cs typeface="Arial"/>
                <a:sym typeface="Arial"/>
              </a:rPr>
              <a:t>Höjd bensinskatt?</a:t>
            </a:r>
            <a:endParaRPr sz="1400" b="0" i="0" u="none" strike="noStrike" cap="none">
              <a:solidFill>
                <a:srgbClr val="000000"/>
              </a:solidFill>
              <a:latin typeface="Arial"/>
              <a:ea typeface="Arial"/>
              <a:cs typeface="Arial"/>
              <a:sym typeface="Arial"/>
            </a:endParaRPr>
          </a:p>
        </p:txBody>
      </p:sp>
      <p:sp>
        <p:nvSpPr>
          <p:cNvPr id="153" name="Google Shape;153;p22"/>
          <p:cNvSpPr txBox="1"/>
          <p:nvPr/>
        </p:nvSpPr>
        <p:spPr>
          <a:xfrm>
            <a:off x="7764446" y="3696565"/>
            <a:ext cx="23513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dk1"/>
                </a:solidFill>
                <a:latin typeface="Arial"/>
                <a:ea typeface="Arial"/>
                <a:cs typeface="Arial"/>
                <a:sym typeface="Arial"/>
              </a:rPr>
              <a:t>Nya spårvägar?</a:t>
            </a:r>
            <a:endParaRPr sz="1400" b="0" i="0" u="none" strike="noStrike" cap="none">
              <a:solidFill>
                <a:srgbClr val="000000"/>
              </a:solidFill>
              <a:latin typeface="Arial"/>
              <a:ea typeface="Arial"/>
              <a:cs typeface="Arial"/>
              <a:sym typeface="Arial"/>
            </a:endParaRPr>
          </a:p>
        </p:txBody>
      </p:sp>
      <p:sp>
        <p:nvSpPr>
          <p:cNvPr id="154" name="Google Shape;154;p22"/>
          <p:cNvSpPr txBox="1"/>
          <p:nvPr/>
        </p:nvSpPr>
        <p:spPr>
          <a:xfrm>
            <a:off x="7764446" y="6222424"/>
            <a:ext cx="23513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dk1"/>
                </a:solidFill>
                <a:latin typeface="Arial"/>
                <a:ea typeface="Arial"/>
                <a:cs typeface="Arial"/>
                <a:sym typeface="Arial"/>
              </a:rPr>
              <a:t>Elcykelpremien?</a:t>
            </a:r>
            <a:endParaRPr sz="1400" b="0" i="0" u="none" strike="noStrike" cap="none">
              <a:solidFill>
                <a:srgbClr val="000000"/>
              </a:solidFill>
              <a:latin typeface="Arial"/>
              <a:ea typeface="Arial"/>
              <a:cs typeface="Arial"/>
              <a:sym typeface="Arial"/>
            </a:endParaRPr>
          </a:p>
        </p:txBody>
      </p:sp>
      <p:pic>
        <p:nvPicPr>
          <p:cNvPr id="155" name="Google Shape;155;p22" descr="I morgon är sista chansen att köpa elcykel och få 25 procents premierabatt."/>
          <p:cNvPicPr preferRelativeResize="0"/>
          <p:nvPr/>
        </p:nvPicPr>
        <p:blipFill rotWithShape="1">
          <a:blip r:embed="rId3">
            <a:alphaModFix/>
          </a:blip>
          <a:srcRect/>
          <a:stretch/>
        </p:blipFill>
        <p:spPr>
          <a:xfrm>
            <a:off x="7013504" y="4316313"/>
            <a:ext cx="3265893" cy="1839894"/>
          </a:xfrm>
          <a:prstGeom prst="rect">
            <a:avLst/>
          </a:prstGeom>
          <a:noFill/>
          <a:ln>
            <a:noFill/>
          </a:ln>
        </p:spPr>
      </p:pic>
      <p:pic>
        <p:nvPicPr>
          <p:cNvPr id="156" name="Google Shape;156;p22" descr="Nya spårvagnen i ordinarie trafik | Trafiken.nu Göteborg"/>
          <p:cNvPicPr preferRelativeResize="0"/>
          <p:nvPr/>
        </p:nvPicPr>
        <p:blipFill rotWithShape="1">
          <a:blip r:embed="rId4">
            <a:alphaModFix/>
          </a:blip>
          <a:srcRect/>
          <a:stretch/>
        </p:blipFill>
        <p:spPr>
          <a:xfrm>
            <a:off x="7006213" y="1859661"/>
            <a:ext cx="3273184" cy="1836904"/>
          </a:xfrm>
          <a:prstGeom prst="rect">
            <a:avLst/>
          </a:prstGeom>
          <a:noFill/>
          <a:ln>
            <a:noFill/>
          </a:ln>
        </p:spPr>
      </p:pic>
      <p:pic>
        <p:nvPicPr>
          <p:cNvPr id="157" name="Google Shape;157;p22" descr="Krävs på trängselavgift för död man – Upsala Nya Tidning"/>
          <p:cNvPicPr preferRelativeResize="0"/>
          <p:nvPr/>
        </p:nvPicPr>
        <p:blipFill rotWithShape="1">
          <a:blip r:embed="rId5">
            <a:alphaModFix/>
          </a:blip>
          <a:srcRect/>
          <a:stretch/>
        </p:blipFill>
        <p:spPr>
          <a:xfrm>
            <a:off x="2173418" y="1856671"/>
            <a:ext cx="3265892" cy="1839894"/>
          </a:xfrm>
          <a:prstGeom prst="rect">
            <a:avLst/>
          </a:prstGeom>
          <a:noFill/>
          <a:ln>
            <a:noFill/>
          </a:ln>
        </p:spPr>
      </p:pic>
      <p:pic>
        <p:nvPicPr>
          <p:cNvPr id="158" name="Google Shape;158;p22" descr="Mer biobränslen i tanken pausar höjd bensinskatt"/>
          <p:cNvPicPr preferRelativeResize="0"/>
          <p:nvPr/>
        </p:nvPicPr>
        <p:blipFill rotWithShape="1">
          <a:blip r:embed="rId6">
            <a:alphaModFix/>
          </a:blip>
          <a:srcRect/>
          <a:stretch/>
        </p:blipFill>
        <p:spPr>
          <a:xfrm>
            <a:off x="2173417" y="4184469"/>
            <a:ext cx="3265893" cy="19193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595959"/>
              </a:buClr>
              <a:buSzPct val="95361"/>
              <a:buFont typeface="Arial"/>
              <a:buNone/>
            </a:pPr>
            <a:r>
              <a:rPr lang="sv-SE"/>
              <a:t>Transportsystemet i sig skapar social nytta genom…</a:t>
            </a:r>
            <a:endParaRPr/>
          </a:p>
        </p:txBody>
      </p:sp>
      <p:sp>
        <p:nvSpPr>
          <p:cNvPr id="164" name="Google Shape;164;p1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rgbClr val="595959"/>
              </a:buClr>
              <a:buSzPts val="2518"/>
              <a:buChar char="•"/>
            </a:pPr>
            <a:r>
              <a:rPr lang="sv-SE" sz="2400" dirty="0"/>
              <a:t>Signalvärde</a:t>
            </a:r>
            <a:endParaRPr sz="1400" dirty="0"/>
          </a:p>
          <a:p>
            <a:pPr marL="457200" lvl="0" indent="-457200" algn="l" rtl="0">
              <a:lnSpc>
                <a:spcPct val="100000"/>
              </a:lnSpc>
              <a:spcBef>
                <a:spcPts val="442"/>
              </a:spcBef>
              <a:spcAft>
                <a:spcPts val="0"/>
              </a:spcAft>
              <a:buSzPts val="2518"/>
              <a:buFont typeface="Arial"/>
              <a:buChar char="•"/>
            </a:pPr>
            <a:r>
              <a:rPr lang="sv-SE" sz="2400" dirty="0"/>
              <a:t>Tillgänglighet till arbetsplatser, skolor, service </a:t>
            </a:r>
            <a:endParaRPr sz="1400" dirty="0"/>
          </a:p>
          <a:p>
            <a:pPr marL="457200" lvl="0" indent="-457200" algn="l" rtl="0">
              <a:lnSpc>
                <a:spcPct val="100000"/>
              </a:lnSpc>
              <a:spcBef>
                <a:spcPts val="442"/>
              </a:spcBef>
              <a:spcAft>
                <a:spcPts val="0"/>
              </a:spcAft>
              <a:buSzPts val="2518"/>
              <a:buFont typeface="Arial"/>
              <a:buChar char="•"/>
            </a:pPr>
            <a:r>
              <a:rPr lang="sv-SE" sz="2400" dirty="0"/>
              <a:t>Möjlighet att skapa och utveckla sociala relationer i och mellan grupper/områden. </a:t>
            </a: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ts val="4200"/>
              <a:buFont typeface="Arial"/>
              <a:buNone/>
            </a:pPr>
            <a:r>
              <a:rPr lang="sv-SE"/>
              <a:t>Vi har en bit kvar!</a:t>
            </a:r>
            <a:endParaRPr/>
          </a:p>
        </p:txBody>
      </p:sp>
      <p:sp>
        <p:nvSpPr>
          <p:cNvPr id="170" name="Google Shape;170;p2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959"/>
              </a:buClr>
              <a:buSzPct val="92649"/>
              <a:buNone/>
            </a:pPr>
            <a:r>
              <a:rPr lang="sv-SE"/>
              <a:t>Några av de stora satsningarna:</a:t>
            </a:r>
            <a:endParaRPr/>
          </a:p>
          <a:p>
            <a:pPr marL="0" lvl="0" indent="0" algn="l" rtl="0">
              <a:lnSpc>
                <a:spcPct val="100000"/>
              </a:lnSpc>
              <a:spcBef>
                <a:spcPts val="373"/>
              </a:spcBef>
              <a:spcAft>
                <a:spcPts val="0"/>
              </a:spcAft>
              <a:buClr>
                <a:srgbClr val="595959"/>
              </a:buClr>
              <a:buSzPct val="100000"/>
              <a:buNone/>
            </a:pPr>
            <a:endParaRPr/>
          </a:p>
          <a:p>
            <a:pPr marL="457200" lvl="0" indent="-457200" algn="l" rtl="0">
              <a:lnSpc>
                <a:spcPct val="100000"/>
              </a:lnSpc>
              <a:spcBef>
                <a:spcPts val="364"/>
              </a:spcBef>
              <a:spcAft>
                <a:spcPts val="0"/>
              </a:spcAft>
              <a:buClr>
                <a:srgbClr val="595959"/>
              </a:buClr>
              <a:buSzPct val="92649"/>
              <a:buFont typeface="Arial"/>
              <a:buChar char="•"/>
            </a:pPr>
            <a:r>
              <a:rPr lang="sv-SE"/>
              <a:t>Förbifart Stockholm</a:t>
            </a:r>
            <a:endParaRPr/>
          </a:p>
          <a:p>
            <a:pPr marL="457200" lvl="0" indent="-457200" algn="l" rtl="0">
              <a:lnSpc>
                <a:spcPct val="100000"/>
              </a:lnSpc>
              <a:spcBef>
                <a:spcPts val="364"/>
              </a:spcBef>
              <a:spcAft>
                <a:spcPts val="0"/>
              </a:spcAft>
              <a:buClr>
                <a:srgbClr val="595959"/>
              </a:buClr>
              <a:buSzPct val="92649"/>
              <a:buFont typeface="Arial"/>
              <a:buChar char="•"/>
            </a:pPr>
            <a:r>
              <a:rPr lang="sv-SE"/>
              <a:t>Höghastighetsjärnväg</a:t>
            </a:r>
            <a:endParaRPr/>
          </a:p>
          <a:p>
            <a:pPr marL="457200" lvl="0" indent="-457200" algn="l" rtl="0">
              <a:lnSpc>
                <a:spcPct val="100000"/>
              </a:lnSpc>
              <a:spcBef>
                <a:spcPts val="364"/>
              </a:spcBef>
              <a:spcAft>
                <a:spcPts val="0"/>
              </a:spcAft>
              <a:buClr>
                <a:srgbClr val="595959"/>
              </a:buClr>
              <a:buSzPct val="92649"/>
              <a:buFont typeface="Arial"/>
              <a:buChar char="•"/>
            </a:pPr>
            <a:r>
              <a:rPr lang="sv-SE"/>
              <a:t>Stadsmiljöavtal</a:t>
            </a:r>
            <a:endParaRPr/>
          </a:p>
          <a:p>
            <a:pPr marL="457200" lvl="0" indent="-457200" algn="l" rtl="0">
              <a:lnSpc>
                <a:spcPct val="100000"/>
              </a:lnSpc>
              <a:spcBef>
                <a:spcPts val="364"/>
              </a:spcBef>
              <a:spcAft>
                <a:spcPts val="0"/>
              </a:spcAft>
              <a:buClr>
                <a:srgbClr val="595959"/>
              </a:buClr>
              <a:buSzPct val="92649"/>
              <a:buFont typeface="Arial"/>
              <a:buChar char="•"/>
            </a:pPr>
            <a:r>
              <a:rPr lang="sv-SE"/>
              <a:t>Elcykelpremie</a:t>
            </a:r>
            <a:endParaRPr/>
          </a:p>
          <a:p>
            <a:pPr marL="457200" lvl="0" indent="-457200" algn="l" rtl="0">
              <a:lnSpc>
                <a:spcPct val="100000"/>
              </a:lnSpc>
              <a:spcBef>
                <a:spcPts val="364"/>
              </a:spcBef>
              <a:spcAft>
                <a:spcPts val="0"/>
              </a:spcAft>
              <a:buClr>
                <a:srgbClr val="595959"/>
              </a:buClr>
              <a:buSzPct val="92649"/>
              <a:buFont typeface="Arial"/>
              <a:buChar char="•"/>
            </a:pPr>
            <a:r>
              <a:rPr lang="sv-SE"/>
              <a:t>Innovativa mobilitetslösningar främst i urbana och socioekonomiskt starka områden</a:t>
            </a:r>
            <a:endParaRPr/>
          </a:p>
          <a:p>
            <a:pPr marL="0" lvl="0" indent="0" algn="l" rtl="0">
              <a:lnSpc>
                <a:spcPct val="100000"/>
              </a:lnSpc>
              <a:spcBef>
                <a:spcPts val="373"/>
              </a:spcBef>
              <a:spcAft>
                <a:spcPts val="0"/>
              </a:spcAft>
              <a:buClr>
                <a:srgbClr val="595959"/>
              </a:buClr>
              <a:buSzPct val="100000"/>
              <a:buNone/>
            </a:pPr>
            <a:endParaRPr/>
          </a:p>
          <a:p>
            <a:pPr marL="0" lvl="0" indent="0" algn="l" rtl="0">
              <a:lnSpc>
                <a:spcPct val="100000"/>
              </a:lnSpc>
              <a:spcBef>
                <a:spcPts val="364"/>
              </a:spcBef>
              <a:spcAft>
                <a:spcPts val="0"/>
              </a:spcAft>
              <a:buClr>
                <a:srgbClr val="595959"/>
              </a:buClr>
              <a:buSzPct val="92649"/>
              <a:buNone/>
            </a:pPr>
            <a:r>
              <a:rPr lang="sv-SE"/>
              <a:t>Inte direkt något för boende utanför tätort eller socioekonomiskt svaga grupper…samtidigt drabbas dessa grupper av…</a:t>
            </a:r>
            <a:endParaRPr/>
          </a:p>
          <a:p>
            <a:pPr marL="0" lvl="0" indent="0" algn="l" rtl="0">
              <a:lnSpc>
                <a:spcPct val="100000"/>
              </a:lnSpc>
              <a:spcBef>
                <a:spcPts val="373"/>
              </a:spcBef>
              <a:spcAft>
                <a:spcPts val="0"/>
              </a:spcAft>
              <a:buClr>
                <a:srgbClr val="595959"/>
              </a:buClr>
              <a:buSzPct val="100000"/>
              <a:buNone/>
            </a:pPr>
            <a:endParaRPr/>
          </a:p>
          <a:p>
            <a:pPr marL="457200" lvl="0" indent="-457200" algn="l" rtl="0">
              <a:lnSpc>
                <a:spcPct val="100000"/>
              </a:lnSpc>
              <a:spcBef>
                <a:spcPts val="364"/>
              </a:spcBef>
              <a:spcAft>
                <a:spcPts val="0"/>
              </a:spcAft>
              <a:buClr>
                <a:srgbClr val="595959"/>
              </a:buClr>
              <a:buSzPct val="92649"/>
              <a:buFont typeface="Arial"/>
              <a:buChar char="•"/>
            </a:pPr>
            <a:r>
              <a:rPr lang="sv-SE"/>
              <a:t>Höjd bil- och bensinkostnad</a:t>
            </a:r>
            <a:endParaRPr/>
          </a:p>
          <a:p>
            <a:pPr marL="457200" lvl="0" indent="-457200" algn="l" rtl="0">
              <a:lnSpc>
                <a:spcPct val="100000"/>
              </a:lnSpc>
              <a:spcBef>
                <a:spcPts val="364"/>
              </a:spcBef>
              <a:spcAft>
                <a:spcPts val="0"/>
              </a:spcAft>
              <a:buClr>
                <a:srgbClr val="595959"/>
              </a:buClr>
              <a:buSzPct val="92649"/>
              <a:buFont typeface="Arial"/>
              <a:buChar char="•"/>
            </a:pPr>
            <a:r>
              <a:rPr lang="sv-SE"/>
              <a:t>Försämrade alternativ – t ex färre och indragna bussturer, hastighetssänkningar m 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1"/>
          <p:cNvSpPr>
            <a:spLocks noGrp="1"/>
          </p:cNvSpPr>
          <p:nvPr>
            <p:ph type="pic" idx="2"/>
          </p:nvPr>
        </p:nvSpPr>
        <p:spPr>
          <a:xfrm>
            <a:off x="0" y="1"/>
            <a:ext cx="12192000" cy="5274735"/>
          </a:xfrm>
          <a:prstGeom prst="rect">
            <a:avLst/>
          </a:prstGeom>
          <a:noFill/>
          <a:ln>
            <a:noFill/>
          </a:ln>
        </p:spPr>
      </p:sp>
      <p:sp>
        <p:nvSpPr>
          <p:cNvPr id="177" name="Google Shape;177;p41"/>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p>
            <a:pPr marL="176213" lvl="0" indent="0" algn="l" rtl="0">
              <a:lnSpc>
                <a:spcPct val="100000"/>
              </a:lnSpc>
              <a:spcBef>
                <a:spcPts val="960"/>
              </a:spcBef>
              <a:spcAft>
                <a:spcPts val="0"/>
              </a:spcAft>
              <a:buSzPts val="4800"/>
              <a:buNone/>
            </a:pPr>
            <a:r>
              <a:rPr lang="sv-SE" sz="3200" b="0" dirty="0">
                <a:latin typeface="+mj-lt"/>
              </a:rPr>
              <a:t>KTH </a:t>
            </a:r>
            <a:r>
              <a:rPr lang="sv-SE" sz="3200" b="0" dirty="0" err="1">
                <a:latin typeface="+mj-lt"/>
              </a:rPr>
              <a:t>Sustainability</a:t>
            </a:r>
            <a:r>
              <a:rPr lang="sv-SE" sz="3200" b="0" dirty="0">
                <a:latin typeface="+mj-lt"/>
              </a:rPr>
              <a:t> </a:t>
            </a:r>
            <a:r>
              <a:rPr lang="sv-SE" sz="3200" b="0" dirty="0" err="1">
                <a:latin typeface="+mj-lt"/>
              </a:rPr>
              <a:t>Readiness</a:t>
            </a:r>
            <a:r>
              <a:rPr lang="sv-SE" sz="3200" b="0" dirty="0">
                <a:latin typeface="+mj-lt"/>
              </a:rPr>
              <a:t> </a:t>
            </a:r>
            <a:r>
              <a:rPr lang="sv-SE" sz="3200" b="0" dirty="0" err="1">
                <a:latin typeface="+mj-lt"/>
              </a:rPr>
              <a:t>Level</a:t>
            </a:r>
            <a:r>
              <a:rPr lang="sv-SE" sz="3200" b="0" dirty="0">
                <a:latin typeface="+mj-lt"/>
              </a:rPr>
              <a:t> </a:t>
            </a:r>
            <a:r>
              <a:rPr lang="sv-SE" dirty="0"/>
              <a:t>	</a:t>
            </a:r>
            <a:endParaRPr dirty="0"/>
          </a:p>
        </p:txBody>
      </p:sp>
      <p:sp>
        <p:nvSpPr>
          <p:cNvPr id="178" name="Google Shape;178;p41"/>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533"/>
              </a:spcBef>
              <a:spcAft>
                <a:spcPts val="0"/>
              </a:spcAft>
              <a:buClr>
                <a:srgbClr val="FFFDFF"/>
              </a:buClr>
              <a:buSzPts val="2667"/>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D9BAB88-FD36-86E9-47EF-436731DA3790}"/>
              </a:ext>
            </a:extLst>
          </p:cNvPr>
          <p:cNvSpPr>
            <a:spLocks noGrp="1"/>
          </p:cNvSpPr>
          <p:nvPr>
            <p:ph idx="1"/>
          </p:nvPr>
        </p:nvSpPr>
        <p:spPr>
          <a:xfrm>
            <a:off x="838200" y="2013857"/>
            <a:ext cx="5588237" cy="4045855"/>
          </a:xfrm>
        </p:spPr>
        <p:txBody>
          <a:bodyPr>
            <a:normAutofit/>
          </a:bodyPr>
          <a:lstStyle/>
          <a:p>
            <a:pPr marL="0" indent="0">
              <a:buNone/>
            </a:pPr>
            <a:r>
              <a:rPr lang="sv-SE" sz="2000" dirty="0"/>
              <a:t>KTH Innovation </a:t>
            </a:r>
            <a:r>
              <a:rPr lang="sv-SE" sz="2000" dirty="0" err="1"/>
              <a:t>Readiness</a:t>
            </a:r>
            <a:r>
              <a:rPr lang="sv-SE" sz="2000" dirty="0"/>
              <a:t> Index inkluderar nu också hållbarhet</a:t>
            </a:r>
          </a:p>
        </p:txBody>
      </p:sp>
      <p:sp>
        <p:nvSpPr>
          <p:cNvPr id="5" name="Platshållare för bild 4">
            <a:extLst>
              <a:ext uri="{FF2B5EF4-FFF2-40B4-BE49-F238E27FC236}">
                <a16:creationId xmlns:a16="http://schemas.microsoft.com/office/drawing/2014/main" id="{47CED0FB-BED5-7908-EC2C-6B2A7406E7C7}"/>
              </a:ext>
            </a:extLst>
          </p:cNvPr>
          <p:cNvSpPr>
            <a:spLocks noGrp="1"/>
          </p:cNvSpPr>
          <p:nvPr>
            <p:ph type="pic" sz="quarter" idx="13"/>
          </p:nvPr>
        </p:nvSpPr>
        <p:spPr/>
      </p:sp>
      <p:pic>
        <p:nvPicPr>
          <p:cNvPr id="185" name="Google Shape;185;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98872" y="-1"/>
            <a:ext cx="5849561" cy="67475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ct val="111111"/>
              <a:buFont typeface="Arial"/>
              <a:buNone/>
            </a:pPr>
            <a:r>
              <a:rPr lang="sv-SE" dirty="0"/>
              <a:t>Vi kikar på hur långt vi har kommit…</a:t>
            </a:r>
            <a:endParaRPr dirty="0"/>
          </a:p>
        </p:txBody>
      </p:sp>
      <p:sp>
        <p:nvSpPr>
          <p:cNvPr id="192" name="Google Shape;192;p4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742950" lvl="0" indent="-514350" algn="l" rtl="0">
              <a:lnSpc>
                <a:spcPct val="100000"/>
              </a:lnSpc>
              <a:spcBef>
                <a:spcPts val="533"/>
              </a:spcBef>
              <a:spcAft>
                <a:spcPts val="0"/>
              </a:spcAft>
              <a:buSzPts val="2667"/>
              <a:buFont typeface="Arial"/>
              <a:buAutoNum type="arabicPeriod"/>
            </a:pPr>
            <a:r>
              <a:rPr lang="sv-SE" sz="2400" dirty="0"/>
              <a:t>Var ligger ni på skalan i ert projekt? 1-10</a:t>
            </a:r>
            <a:endParaRPr sz="1400" dirty="0"/>
          </a:p>
          <a:p>
            <a:pPr marL="742950" lvl="0" indent="-514350" algn="l" rtl="0">
              <a:lnSpc>
                <a:spcPct val="100000"/>
              </a:lnSpc>
              <a:spcBef>
                <a:spcPts val="533"/>
              </a:spcBef>
              <a:spcAft>
                <a:spcPts val="0"/>
              </a:spcAft>
              <a:buSzPts val="2667"/>
              <a:buFont typeface="Arial"/>
              <a:buAutoNum type="arabicPeriod"/>
            </a:pPr>
            <a:r>
              <a:rPr lang="sv-SE" sz="2400" dirty="0"/>
              <a:t>Kommentera!</a:t>
            </a:r>
            <a:endParaRPr sz="1400" dirty="0"/>
          </a:p>
          <a:p>
            <a:pPr marL="742950" lvl="0" indent="-514350" algn="l" rtl="0">
              <a:lnSpc>
                <a:spcPct val="100000"/>
              </a:lnSpc>
              <a:spcBef>
                <a:spcPts val="533"/>
              </a:spcBef>
              <a:spcAft>
                <a:spcPts val="0"/>
              </a:spcAft>
              <a:buSzPts val="2667"/>
              <a:buAutoNum type="arabicPeriod"/>
            </a:pPr>
            <a:r>
              <a:rPr lang="sv-SE" sz="2400" dirty="0"/>
              <a:t>Berätta vad ni ska göra för att ta nästa steg!</a:t>
            </a:r>
            <a:endParaRP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5"/>
          <p:cNvSpPr>
            <a:spLocks noGrp="1"/>
          </p:cNvSpPr>
          <p:nvPr>
            <p:ph type="pic" idx="2"/>
          </p:nvPr>
        </p:nvSpPr>
        <p:spPr>
          <a:xfrm>
            <a:off x="0" y="1"/>
            <a:ext cx="12192000" cy="5274735"/>
          </a:xfrm>
          <a:prstGeom prst="rect">
            <a:avLst/>
          </a:prstGeom>
          <a:noFill/>
          <a:ln>
            <a:noFill/>
          </a:ln>
        </p:spPr>
      </p:sp>
      <p:sp>
        <p:nvSpPr>
          <p:cNvPr id="199" name="Google Shape;199;p45"/>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fontScale="92500"/>
          </a:bodyPr>
          <a:lstStyle/>
          <a:p>
            <a:pPr marL="0" lvl="0" indent="0" algn="l" rtl="0">
              <a:lnSpc>
                <a:spcPct val="100000"/>
              </a:lnSpc>
              <a:spcBef>
                <a:spcPts val="960"/>
              </a:spcBef>
              <a:spcAft>
                <a:spcPts val="0"/>
              </a:spcAft>
              <a:buSzPct val="108108"/>
              <a:buNone/>
            </a:pPr>
            <a:r>
              <a:rPr lang="sv-SE"/>
              <a:t>Fördjupat arbete om social hållbarhet</a:t>
            </a:r>
            <a:endParaRPr/>
          </a:p>
        </p:txBody>
      </p:sp>
      <p:sp>
        <p:nvSpPr>
          <p:cNvPr id="200" name="Google Shape;200;p45"/>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533"/>
              </a:spcBef>
              <a:spcAft>
                <a:spcPts val="0"/>
              </a:spcAft>
              <a:buClr>
                <a:srgbClr val="FFFDFF"/>
              </a:buClr>
              <a:buSzPts val="2667"/>
              <a:buNone/>
            </a:pPr>
            <a:r>
              <a:rPr lang="sv-SE"/>
              <a:t>Projektarbete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ts val="4267"/>
              <a:buFont typeface="Arial"/>
              <a:buNone/>
            </a:pPr>
            <a:r>
              <a:rPr lang="sv-SE" sz="4250"/>
              <a:t>Fördjupat arbete</a:t>
            </a:r>
            <a:endParaRPr/>
          </a:p>
        </p:txBody>
      </p:sp>
      <p:sp>
        <p:nvSpPr>
          <p:cNvPr id="207" name="Google Shape;207;p4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33"/>
              </a:spcBef>
              <a:spcAft>
                <a:spcPts val="0"/>
              </a:spcAft>
              <a:buSzPct val="129860"/>
              <a:buNone/>
            </a:pPr>
            <a:r>
              <a:rPr lang="sv-SE" sz="2000" dirty="0"/>
              <a:t>Välj ett av dessa två verktyg eller dela upp projektgruppen i två grupper som får jobba med varsitt verktyg: </a:t>
            </a:r>
            <a:endParaRPr sz="1200" dirty="0"/>
          </a:p>
          <a:p>
            <a:pPr marL="0" lvl="0" indent="0" algn="l" rtl="0">
              <a:lnSpc>
                <a:spcPct val="100000"/>
              </a:lnSpc>
              <a:spcBef>
                <a:spcPts val="533"/>
              </a:spcBef>
              <a:spcAft>
                <a:spcPts val="0"/>
              </a:spcAft>
              <a:buSzPct val="129860"/>
              <a:buNone/>
            </a:pPr>
            <a:endParaRPr sz="2000" dirty="0"/>
          </a:p>
          <a:p>
            <a:pPr marL="514350" lvl="0" indent="-514350" algn="l" rtl="0">
              <a:lnSpc>
                <a:spcPct val="100000"/>
              </a:lnSpc>
              <a:spcBef>
                <a:spcPts val="533"/>
              </a:spcBef>
              <a:spcAft>
                <a:spcPts val="0"/>
              </a:spcAft>
              <a:buSzPct val="129860"/>
              <a:buFont typeface="Arial"/>
              <a:buAutoNum type="arabicPeriod"/>
            </a:pPr>
            <a:r>
              <a:rPr lang="sv-SE" sz="2000" dirty="0"/>
              <a:t>Fokus på innovationen: Viktiga frågor för att uppnå en socialt hållbar transportinfrastruktursektor </a:t>
            </a:r>
            <a:r>
              <a:rPr lang="sv-SE" dirty="0"/>
              <a:t>(trafiksäkerhet, tillgänglighet, sociala nyttor och konsekvenser, trygghet, jämlikhet, jämställdhet, mångfald, hälsa och aktiv mobilitet)</a:t>
            </a:r>
            <a:endParaRPr sz="1200" dirty="0"/>
          </a:p>
          <a:p>
            <a:pPr marL="514350" lvl="0" indent="-514350" algn="l" rtl="0">
              <a:lnSpc>
                <a:spcPct val="100000"/>
              </a:lnSpc>
              <a:spcBef>
                <a:spcPts val="533"/>
              </a:spcBef>
              <a:spcAft>
                <a:spcPts val="0"/>
              </a:spcAft>
              <a:buSzPct val="129860"/>
              <a:buFont typeface="Arial"/>
              <a:buAutoNum type="arabicPeriod"/>
            </a:pPr>
            <a:r>
              <a:rPr lang="sv-SE" sz="2000" dirty="0"/>
              <a:t>Fokus på projektarbetet: Rikare affärsmodeller </a:t>
            </a:r>
            <a:r>
              <a:rPr lang="sv-SE" dirty="0"/>
              <a:t>(osynligt värde, härskartekniker, projektkultur, värderingar, osynlig kompetens, kommunikation)</a:t>
            </a:r>
            <a:endParaRPr sz="1200" dirty="0"/>
          </a:p>
          <a:p>
            <a:pPr marL="0" lvl="0" indent="0" algn="l" rtl="0">
              <a:lnSpc>
                <a:spcPct val="100000"/>
              </a:lnSpc>
              <a:spcBef>
                <a:spcPts val="533"/>
              </a:spcBef>
              <a:spcAft>
                <a:spcPts val="0"/>
              </a:spcAft>
              <a:buSzPct val="129032"/>
              <a:buNone/>
            </a:pPr>
            <a:endParaRPr sz="1200" dirty="0"/>
          </a:p>
          <a:p>
            <a:pPr marL="0" lvl="0" indent="0" algn="l" rtl="0">
              <a:lnSpc>
                <a:spcPct val="100000"/>
              </a:lnSpc>
              <a:spcBef>
                <a:spcPts val="533"/>
              </a:spcBef>
              <a:spcAft>
                <a:spcPts val="0"/>
              </a:spcAft>
              <a:buSzPct val="122903"/>
              <a:buNone/>
            </a:pPr>
            <a:r>
              <a:rPr lang="sv-SE" sz="2000" dirty="0"/>
              <a:t>Diskutera och vidareutveckla resonemangen.</a:t>
            </a:r>
            <a:endParaRPr sz="2000" dirty="0"/>
          </a:p>
          <a:p>
            <a:pPr marL="0" lvl="0" indent="0" algn="l" rtl="0">
              <a:lnSpc>
                <a:spcPct val="100000"/>
              </a:lnSpc>
              <a:spcBef>
                <a:spcPts val="533"/>
              </a:spcBef>
              <a:spcAft>
                <a:spcPts val="0"/>
              </a:spcAft>
              <a:buSzPct val="122903"/>
              <a:buNone/>
            </a:pPr>
            <a:r>
              <a:rPr lang="sv-SE" sz="2000" dirty="0"/>
              <a:t>Identifiera konkreta åtgärder.</a:t>
            </a:r>
            <a:endParaRPr sz="1200" dirty="0"/>
          </a:p>
        </p:txBody>
      </p:sp>
      <p:pic>
        <p:nvPicPr>
          <p:cNvPr id="208" name="Google Shape;208;p46" descr="En bild som visar text&#10;&#10;Automatiskt genererad beskrivn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
            <a:off x="8019315" y="870216"/>
            <a:ext cx="3574472" cy="20120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37" descr="En bild som visar text, person, bord&#10;&#10;Automatiskt genererad beskrivning"/>
          <p:cNvPicPr preferRelativeResize="0">
            <a:picLocks noGrp="1"/>
          </p:cNvPicPr>
          <p:nvPr>
            <p:ph type="pic" idx="2"/>
          </p:nvPr>
        </p:nvPicPr>
        <p:blipFill rotWithShape="1">
          <a:blip r:embed="rId3">
            <a:alphaModFix/>
          </a:blip>
          <a:srcRect/>
          <a:stretch/>
        </p:blipFill>
        <p:spPr>
          <a:xfrm>
            <a:off x="0" y="1"/>
            <a:ext cx="12192000" cy="5274735"/>
          </a:xfrm>
          <a:prstGeom prst="rect">
            <a:avLst/>
          </a:prstGeom>
          <a:noFill/>
          <a:ln>
            <a:noFill/>
          </a:ln>
        </p:spPr>
      </p:pic>
      <p:sp>
        <p:nvSpPr>
          <p:cNvPr id="84" name="Google Shape;84;p37"/>
          <p:cNvSpPr txBox="1">
            <a:spLocks noGrp="1"/>
          </p:cNvSpPr>
          <p:nvPr>
            <p:ph type="body" idx="1"/>
          </p:nvPr>
        </p:nvSpPr>
        <p:spPr>
          <a:xfrm>
            <a:off x="765368" y="3175581"/>
            <a:ext cx="5885244" cy="1764507"/>
          </a:xfrm>
          <a:prstGeom prst="rect">
            <a:avLst/>
          </a:prstGeom>
          <a:solidFill>
            <a:srgbClr val="000000">
              <a:alpha val="49803"/>
            </a:srgbClr>
          </a:solidFill>
          <a:ln>
            <a:noFill/>
          </a:ln>
        </p:spPr>
        <p:txBody>
          <a:bodyPr spcFirstLastPara="1" wrap="square" lIns="91425" tIns="45700" rIns="91425" bIns="45700" anchor="b" anchorCtr="0">
            <a:normAutofit/>
          </a:bodyPr>
          <a:lstStyle/>
          <a:p>
            <a:pPr marL="176213" lvl="0" indent="0" algn="l" rtl="0">
              <a:lnSpc>
                <a:spcPct val="100000"/>
              </a:lnSpc>
              <a:spcBef>
                <a:spcPts val="960"/>
              </a:spcBef>
              <a:spcAft>
                <a:spcPts val="0"/>
              </a:spcAft>
              <a:buSzPct val="117647"/>
              <a:buNone/>
            </a:pPr>
            <a:r>
              <a:rPr lang="sv-SE" sz="3200" b="0" dirty="0">
                <a:latin typeface="+mj-lt"/>
              </a:rPr>
              <a:t>Diskutera: Vad är social hållbarhet för oss i vårt projekt?</a:t>
            </a:r>
            <a:endParaRPr sz="3200" b="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3141407" y="2698955"/>
            <a:ext cx="7954084" cy="338554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595959"/>
              </a:buClr>
              <a:buSzPts val="4000"/>
              <a:buFont typeface="Arial"/>
              <a:buNone/>
            </a:pPr>
            <a:br>
              <a:rPr lang="sv-SE" sz="2800" dirty="0"/>
            </a:br>
            <a:br>
              <a:rPr lang="sv-SE" sz="2800" dirty="0"/>
            </a:br>
            <a:br>
              <a:rPr lang="sv-SE" sz="2800" dirty="0"/>
            </a:br>
            <a:br>
              <a:rPr lang="sv-SE" sz="3200" dirty="0"/>
            </a:br>
            <a:r>
              <a:rPr lang="sv-SE" sz="2400" dirty="0">
                <a:solidFill>
                  <a:srgbClr val="595959"/>
                </a:solidFill>
                <a:latin typeface="+mj-lt"/>
                <a:cs typeface="Arial"/>
              </a:rPr>
              <a:t>Ett socialt hållbart samhälle - "Jämställt och jämlikt samhälle där människor lever ett gott liv med god hälsa, utan orättfärdiga skillnader. Ett samhälle med hög tolerans där människors lika värde står i centrum, vilket kräver att människor känner tillit och förtroende till varandra och är delaktiga i samhällsutvecklingen”</a:t>
            </a:r>
            <a:br>
              <a:rPr lang="sv-SE" sz="2800" dirty="0"/>
            </a:br>
            <a:endParaRPr sz="2800" dirty="0"/>
          </a:p>
        </p:txBody>
      </p:sp>
      <p:sp>
        <p:nvSpPr>
          <p:cNvPr id="90" name="Google Shape;90;p2"/>
          <p:cNvSpPr txBox="1"/>
          <p:nvPr/>
        </p:nvSpPr>
        <p:spPr>
          <a:xfrm>
            <a:off x="8708614" y="5855657"/>
            <a:ext cx="29992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rgbClr val="000000"/>
                </a:solidFill>
                <a:latin typeface="Arial"/>
                <a:ea typeface="Arial"/>
                <a:cs typeface="Arial"/>
                <a:sym typeface="Arial"/>
              </a:rPr>
              <a:t>(Folkhälsomyndigheten och SKR)</a:t>
            </a:r>
            <a:endParaRPr sz="1400" b="0" i="0" u="none" strike="noStrike" cap="none">
              <a:solidFill>
                <a:srgbClr val="000000"/>
              </a:solidFill>
              <a:latin typeface="Arial"/>
              <a:ea typeface="Arial"/>
              <a:cs typeface="Arial"/>
              <a:sym typeface="Arial"/>
            </a:endParaRPr>
          </a:p>
        </p:txBody>
      </p:sp>
      <p:sp>
        <p:nvSpPr>
          <p:cNvPr id="91" name="Google Shape;91;p2"/>
          <p:cNvSpPr txBox="1"/>
          <p:nvPr/>
        </p:nvSpPr>
        <p:spPr>
          <a:xfrm>
            <a:off x="769184" y="486211"/>
            <a:ext cx="609845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2400" b="0" i="0" u="none" strike="noStrike" cap="none" dirty="0">
                <a:solidFill>
                  <a:srgbClr val="595959"/>
                </a:solidFill>
                <a:latin typeface="+mj-lt"/>
                <a:ea typeface="Arial"/>
                <a:cs typeface="Arial"/>
                <a:sym typeface="Arial"/>
              </a:rPr>
              <a:t>Hållbar utveckling – "en utveckling som tillfredsställer dagens behov utan att äventyra kommande generationers möjligheter att tillfredsställa sina behov". </a:t>
            </a:r>
            <a:endParaRPr dirty="0">
              <a:latin typeface="+mj-lt"/>
            </a:endParaRPr>
          </a:p>
        </p:txBody>
      </p:sp>
      <p:sp>
        <p:nvSpPr>
          <p:cNvPr id="92" name="Google Shape;92;p2"/>
          <p:cNvSpPr txBox="1"/>
          <p:nvPr/>
        </p:nvSpPr>
        <p:spPr>
          <a:xfrm>
            <a:off x="4957966" y="2312245"/>
            <a:ext cx="271119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rgbClr val="000000"/>
                </a:solidFill>
                <a:latin typeface="Arial"/>
                <a:ea typeface="Arial"/>
                <a:cs typeface="Arial"/>
                <a:sym typeface="Arial"/>
              </a:rPr>
              <a:t>(Bruntlandskommissionen)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4267"/>
              <a:buFont typeface="Arial"/>
              <a:buNone/>
            </a:pPr>
            <a:r>
              <a:rPr lang="sv-SE" sz="4000" dirty="0"/>
              <a:t>Tillit är centralt</a:t>
            </a:r>
            <a:endParaRPr dirty="0"/>
          </a:p>
        </p:txBody>
      </p:sp>
      <p:sp>
        <p:nvSpPr>
          <p:cNvPr id="98" name="Google Shape;98;p3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533"/>
              </a:spcBef>
              <a:spcAft>
                <a:spcPts val="0"/>
              </a:spcAft>
              <a:buClr>
                <a:srgbClr val="595959"/>
              </a:buClr>
              <a:buSzPts val="2667"/>
              <a:buNone/>
            </a:pPr>
            <a:r>
              <a:rPr lang="sv-SE" sz="1600" dirty="0"/>
              <a:t>Tillit till andra människor </a:t>
            </a:r>
            <a:endParaRPr sz="1600" dirty="0"/>
          </a:p>
          <a:p>
            <a:pPr marL="457200" lvl="0" indent="-228600" algn="l" rtl="0">
              <a:lnSpc>
                <a:spcPct val="100000"/>
              </a:lnSpc>
              <a:spcBef>
                <a:spcPts val="533"/>
              </a:spcBef>
              <a:spcAft>
                <a:spcPts val="0"/>
              </a:spcAft>
              <a:buClr>
                <a:srgbClr val="595959"/>
              </a:buClr>
              <a:buSzPts val="2667"/>
              <a:buNone/>
            </a:pPr>
            <a:r>
              <a:rPr lang="sv-SE" sz="1600" dirty="0"/>
              <a:t>Tillit till samhället</a:t>
            </a:r>
            <a:endParaRPr sz="1600" dirty="0"/>
          </a:p>
          <a:p>
            <a:pPr marL="457200" lvl="0" indent="-228600" algn="l" rtl="0">
              <a:lnSpc>
                <a:spcPct val="100000"/>
              </a:lnSpc>
              <a:spcBef>
                <a:spcPts val="533"/>
              </a:spcBef>
              <a:spcAft>
                <a:spcPts val="0"/>
              </a:spcAft>
              <a:buClr>
                <a:srgbClr val="595959"/>
              </a:buClr>
              <a:buSzPts val="2667"/>
              <a:buNone/>
            </a:pPr>
            <a:endParaRPr sz="1600" dirty="0"/>
          </a:p>
          <a:p>
            <a:pPr marL="457200" lvl="0" indent="-228600" algn="l" rtl="0">
              <a:lnSpc>
                <a:spcPct val="100000"/>
              </a:lnSpc>
              <a:spcBef>
                <a:spcPts val="533"/>
              </a:spcBef>
              <a:spcAft>
                <a:spcPts val="0"/>
              </a:spcAft>
              <a:buClr>
                <a:srgbClr val="595959"/>
              </a:buClr>
              <a:buSzPts val="2667"/>
              <a:buNone/>
            </a:pPr>
            <a:r>
              <a:rPr lang="sv-SE" sz="1600" dirty="0"/>
              <a:t>För att bevara tilliten eller bygga upp tilliten</a:t>
            </a:r>
            <a:endParaRPr sz="1600" dirty="0"/>
          </a:p>
          <a:p>
            <a:pPr marL="571500" indent="-342900">
              <a:spcBef>
                <a:spcPts val="533"/>
              </a:spcBef>
              <a:buSzPts val="2667"/>
              <a:buFont typeface="+mj-lt"/>
              <a:buAutoNum type="arabicPeriod"/>
            </a:pPr>
            <a:r>
              <a:rPr lang="sv-SE" sz="1600" dirty="0"/>
              <a:t>Hälsa (ex brist på tillit begränsar och kan leda till ohälsa)</a:t>
            </a:r>
            <a:endParaRPr sz="1600" dirty="0"/>
          </a:p>
          <a:p>
            <a:pPr marL="571500" indent="-342900">
              <a:spcBef>
                <a:spcPts val="533"/>
              </a:spcBef>
              <a:buSzPts val="2667"/>
              <a:buFont typeface="+mj-lt"/>
              <a:buAutoNum type="arabicPeriod"/>
            </a:pPr>
            <a:r>
              <a:rPr lang="sv-SE" sz="1600" dirty="0"/>
              <a:t>Inflytande (det jag tycker spelar roll)</a:t>
            </a:r>
            <a:endParaRPr sz="1600" dirty="0"/>
          </a:p>
          <a:p>
            <a:pPr marL="571500" indent="-342900">
              <a:spcBef>
                <a:spcPts val="533"/>
              </a:spcBef>
              <a:buSzPts val="2667"/>
              <a:buFont typeface="+mj-lt"/>
              <a:buAutoNum type="arabicPeriod"/>
            </a:pPr>
            <a:r>
              <a:rPr lang="sv-SE" sz="1600" dirty="0"/>
              <a:t>Kompetens (ex möjlighet att utbilda sig)</a:t>
            </a:r>
            <a:endParaRPr sz="1600" dirty="0"/>
          </a:p>
          <a:p>
            <a:pPr marL="571500" indent="-342900">
              <a:spcBef>
                <a:spcPts val="533"/>
              </a:spcBef>
              <a:buSzPts val="2667"/>
              <a:buFont typeface="+mj-lt"/>
              <a:buAutoNum type="arabicPeriod"/>
            </a:pPr>
            <a:r>
              <a:rPr lang="sv-SE" sz="1600" dirty="0"/>
              <a:t>Opartiskt system</a:t>
            </a:r>
            <a:endParaRPr sz="1600" dirty="0"/>
          </a:p>
          <a:p>
            <a:pPr marL="571500" indent="-342900">
              <a:spcBef>
                <a:spcPts val="533"/>
              </a:spcBef>
              <a:buSzPts val="2667"/>
              <a:buFont typeface="+mj-lt"/>
              <a:buAutoNum type="arabicPeriod"/>
            </a:pPr>
            <a:r>
              <a:rPr lang="sv-SE" sz="1600" dirty="0"/>
              <a:t>Mening</a:t>
            </a:r>
            <a:endParaRPr sz="1600" dirty="0"/>
          </a:p>
        </p:txBody>
      </p:sp>
      <p:pic>
        <p:nvPicPr>
          <p:cNvPr id="99" name="Google Shape;99;p38" descr="En bild som visar person, inomhus&#10;&#10;Automatiskt genererad beskrivning"/>
          <p:cNvPicPr preferRelativeResize="0">
            <a:picLocks noGrp="1"/>
          </p:cNvPicPr>
          <p:nvPr>
            <p:ph type="pic" sz="quarter" idx="13"/>
          </p:nvPr>
        </p:nvPicPr>
        <p:blipFill rotWithShape="1">
          <a:blip r:embed="rId3" cstate="email">
            <a:alphaModFix/>
            <a:extLst>
              <a:ext uri="{28A0092B-C50C-407E-A947-70E740481C1C}">
                <a14:useLocalDpi xmlns:a14="http://schemas.microsoft.com/office/drawing/2010/main"/>
              </a:ext>
            </a:extLst>
          </a:blip>
          <a:srcRect/>
          <a:stretch/>
        </p:blipFill>
        <p:spPr>
          <a:prstGeom prst="rect">
            <a:avLst/>
          </a:prstGeom>
          <a:noFill/>
          <a:ln>
            <a:noFill/>
          </a:ln>
        </p:spPr>
      </p:pic>
      <p:sp>
        <p:nvSpPr>
          <p:cNvPr id="101" name="Google Shape;101;p38"/>
          <p:cNvSpPr txBox="1"/>
          <p:nvPr/>
        </p:nvSpPr>
        <p:spPr>
          <a:xfrm>
            <a:off x="4688822" y="5942461"/>
            <a:ext cx="25546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Arial"/>
                <a:ea typeface="Arial"/>
                <a:cs typeface="Arial"/>
                <a:sym typeface="Arial"/>
              </a:rPr>
              <a:t>(Blekinge Tekniska Högskola)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9"/>
          <p:cNvSpPr txBox="1">
            <a:spLocks noGrp="1"/>
          </p:cNvSpPr>
          <p:nvPr>
            <p:ph type="title"/>
          </p:nvPr>
        </p:nvSpPr>
        <p:spPr>
          <a:xfrm>
            <a:off x="440264" y="274639"/>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ts val="4267"/>
              <a:buFont typeface="Arial"/>
              <a:buNone/>
            </a:pPr>
            <a:endParaRPr/>
          </a:p>
        </p:txBody>
      </p:sp>
      <p:pic>
        <p:nvPicPr>
          <p:cNvPr id="108" name="Google Shape;108;p39" descr="En bild som visar text&#10;&#10;Automatiskt genererad beskrivning"/>
          <p:cNvPicPr preferRelativeResize="0"/>
          <p:nvPr/>
        </p:nvPicPr>
        <p:blipFill rotWithShape="1">
          <a:blip r:embed="rId3">
            <a:alphaModFix/>
          </a:blip>
          <a:srcRect/>
          <a:stretch/>
        </p:blipFill>
        <p:spPr>
          <a:xfrm>
            <a:off x="-552735" y="-1520128"/>
            <a:ext cx="16277229" cy="7054971"/>
          </a:xfrm>
          <a:prstGeom prst="rect">
            <a:avLst/>
          </a:prstGeom>
          <a:noFill/>
          <a:ln>
            <a:noFill/>
          </a:ln>
        </p:spPr>
      </p:pic>
      <p:sp>
        <p:nvSpPr>
          <p:cNvPr id="109" name="Google Shape;109;p39"/>
          <p:cNvSpPr txBox="1"/>
          <p:nvPr/>
        </p:nvSpPr>
        <p:spPr>
          <a:xfrm>
            <a:off x="664192" y="1528549"/>
            <a:ext cx="4608392" cy="2308324"/>
          </a:xfrm>
          <a:prstGeom prst="rect">
            <a:avLst/>
          </a:prstGeom>
          <a:solidFill>
            <a:srgbClr val="576857"/>
          </a:solidFill>
          <a:ln w="9525"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48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r>
              <a:rPr lang="sv-SE" sz="4800" i="0" u="none" strike="noStrike" cap="none" dirty="0">
                <a:solidFill>
                  <a:srgbClr val="FFFFFF"/>
                </a:solidFill>
                <a:latin typeface="+mj-lt"/>
                <a:ea typeface="Arial"/>
                <a:cs typeface="Arial"/>
                <a:sym typeface="Arial"/>
              </a:rPr>
              <a:t>Jämlikhet</a:t>
            </a:r>
            <a:endParaRPr sz="1400" i="0" u="none" strike="noStrike" cap="none" dirty="0">
              <a:solidFill>
                <a:srgbClr val="000000"/>
              </a:solidFill>
              <a:latin typeface="+mj-lt"/>
              <a:ea typeface="Arial"/>
              <a:cs typeface="Arial"/>
              <a:sym typeface="Arial"/>
            </a:endParaRPr>
          </a:p>
          <a:p>
            <a:pPr marL="0" marR="0" lvl="0" indent="0" algn="l" rtl="0">
              <a:lnSpc>
                <a:spcPct val="100000"/>
              </a:lnSpc>
              <a:spcBef>
                <a:spcPts val="0"/>
              </a:spcBef>
              <a:spcAft>
                <a:spcPts val="0"/>
              </a:spcAft>
              <a:buNone/>
            </a:pPr>
            <a:endParaRPr sz="4800" b="1" i="0" u="none" strike="noStrike" cap="none" dirty="0">
              <a:solidFill>
                <a:srgbClr val="FFFFFF"/>
              </a:solidFill>
              <a:latin typeface="Arial"/>
              <a:ea typeface="Arial"/>
              <a:cs typeface="Arial"/>
              <a:sym typeface="Arial"/>
            </a:endParaRPr>
          </a:p>
        </p:txBody>
      </p:sp>
      <p:sp>
        <p:nvSpPr>
          <p:cNvPr id="110" name="Google Shape;110;p39"/>
          <p:cNvSpPr txBox="1"/>
          <p:nvPr/>
        </p:nvSpPr>
        <p:spPr>
          <a:xfrm>
            <a:off x="504968" y="5645623"/>
            <a:ext cx="1002200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600" b="0" i="1" u="none" strike="noStrike" cap="none" dirty="0">
                <a:solidFill>
                  <a:srgbClr val="000000"/>
                </a:solidFill>
                <a:latin typeface="+mj-lt"/>
                <a:ea typeface="Arial"/>
                <a:cs typeface="Arial"/>
                <a:sym typeface="Arial"/>
              </a:rPr>
              <a:t>Jämlikhet</a:t>
            </a:r>
            <a:r>
              <a:rPr lang="sv-SE" sz="1600" b="0" i="0" u="none" strike="noStrike" cap="none" dirty="0">
                <a:solidFill>
                  <a:srgbClr val="000000"/>
                </a:solidFill>
                <a:latin typeface="+mj-lt"/>
                <a:ea typeface="Arial"/>
                <a:cs typeface="Arial"/>
                <a:sym typeface="Arial"/>
              </a:rPr>
              <a:t> är ett socialt tillstånd där alla människor i ett samhälle har samma status och respekt och att alla människor är lika mycket värda. </a:t>
            </a:r>
            <a:br>
              <a:rPr lang="sv-SE" sz="1200" b="0" i="0" u="none" strike="noStrike" cap="none" dirty="0">
                <a:solidFill>
                  <a:srgbClr val="000000"/>
                </a:solidFill>
                <a:latin typeface="+mj-lt"/>
                <a:ea typeface="Arial"/>
                <a:cs typeface="Arial"/>
                <a:sym typeface="Arial"/>
              </a:rPr>
            </a:br>
            <a:r>
              <a:rPr lang="sv-SE" sz="1600" b="0" i="1" u="none" strike="noStrike" cap="none" dirty="0">
                <a:solidFill>
                  <a:srgbClr val="000000"/>
                </a:solidFill>
                <a:latin typeface="+mj-lt"/>
                <a:ea typeface="Arial"/>
                <a:cs typeface="Arial"/>
                <a:sym typeface="Arial"/>
              </a:rPr>
              <a:t>Jämställdhet</a:t>
            </a:r>
            <a:r>
              <a:rPr lang="sv-SE" sz="1600" b="0" i="0" u="none" strike="noStrike" cap="none" dirty="0">
                <a:solidFill>
                  <a:srgbClr val="000000"/>
                </a:solidFill>
                <a:latin typeface="+mj-lt"/>
                <a:ea typeface="Arial"/>
                <a:cs typeface="Arial"/>
                <a:sym typeface="Arial"/>
              </a:rPr>
              <a:t> handlar om människors lika rättigheter, skyldigheter och möjligheter oavsett kön. </a:t>
            </a:r>
            <a:endParaRPr sz="1200" b="0" i="0" u="none" strike="noStrike" cap="none" dirty="0">
              <a:solidFill>
                <a:srgbClr val="000000"/>
              </a:solidFill>
              <a:latin typeface="+mj-lt"/>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4267"/>
              <a:buFont typeface="Arial"/>
              <a:buNone/>
            </a:pPr>
            <a:r>
              <a:rPr lang="sv-SE" sz="3200"/>
              <a:t>De sju diskrimineringsgrunderna enligt  diskrimineringslagen, 2008:567</a:t>
            </a:r>
            <a:endParaRPr/>
          </a:p>
        </p:txBody>
      </p:sp>
      <p:sp>
        <p:nvSpPr>
          <p:cNvPr id="117" name="Google Shape;117;p4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533"/>
              </a:spcBef>
              <a:spcAft>
                <a:spcPts val="0"/>
              </a:spcAft>
              <a:buSzPts val="2667"/>
              <a:buChar char="•"/>
            </a:pPr>
            <a:r>
              <a:rPr lang="sv-SE" sz="2400" dirty="0"/>
              <a:t>Kön</a:t>
            </a:r>
            <a:endParaRPr sz="1400" dirty="0"/>
          </a:p>
          <a:p>
            <a:pPr marL="285750" lvl="0" indent="-285750" algn="l" rtl="0">
              <a:lnSpc>
                <a:spcPct val="100000"/>
              </a:lnSpc>
              <a:spcBef>
                <a:spcPts val="533"/>
              </a:spcBef>
              <a:spcAft>
                <a:spcPts val="0"/>
              </a:spcAft>
              <a:buSzPts val="2667"/>
              <a:buChar char="•"/>
            </a:pPr>
            <a:r>
              <a:rPr lang="sv-SE" sz="2400" dirty="0"/>
              <a:t>Könsöverskridande identitet eller uttryck</a:t>
            </a:r>
            <a:endParaRPr sz="1400" dirty="0"/>
          </a:p>
          <a:p>
            <a:pPr marL="285750" lvl="0" indent="-285750" algn="l" rtl="0">
              <a:lnSpc>
                <a:spcPct val="100000"/>
              </a:lnSpc>
              <a:spcBef>
                <a:spcPts val="533"/>
              </a:spcBef>
              <a:spcAft>
                <a:spcPts val="0"/>
              </a:spcAft>
              <a:buSzPts val="2667"/>
              <a:buChar char="•"/>
            </a:pPr>
            <a:r>
              <a:rPr lang="sv-SE" sz="2400" dirty="0"/>
              <a:t>Etnisk tillhörighet</a:t>
            </a:r>
            <a:endParaRPr sz="1400" dirty="0"/>
          </a:p>
          <a:p>
            <a:pPr marL="285750" lvl="0" indent="-285750" algn="l" rtl="0">
              <a:lnSpc>
                <a:spcPct val="100000"/>
              </a:lnSpc>
              <a:spcBef>
                <a:spcPts val="533"/>
              </a:spcBef>
              <a:spcAft>
                <a:spcPts val="0"/>
              </a:spcAft>
              <a:buSzPts val="2667"/>
              <a:buChar char="•"/>
            </a:pPr>
            <a:r>
              <a:rPr lang="sv-SE" sz="2400" dirty="0"/>
              <a:t>Religion/ annan trosuppfattning</a:t>
            </a:r>
            <a:endParaRPr sz="1400" dirty="0"/>
          </a:p>
          <a:p>
            <a:pPr marL="285750" lvl="0" indent="-285750" algn="l" rtl="0">
              <a:lnSpc>
                <a:spcPct val="100000"/>
              </a:lnSpc>
              <a:spcBef>
                <a:spcPts val="533"/>
              </a:spcBef>
              <a:spcAft>
                <a:spcPts val="0"/>
              </a:spcAft>
              <a:buSzPts val="2667"/>
              <a:buChar char="•"/>
            </a:pPr>
            <a:r>
              <a:rPr lang="sv-SE" sz="2400" dirty="0"/>
              <a:t>Funktionsnedsättning</a:t>
            </a:r>
            <a:endParaRPr sz="1400" dirty="0"/>
          </a:p>
          <a:p>
            <a:pPr marL="285750" lvl="0" indent="-285750" algn="l" rtl="0">
              <a:lnSpc>
                <a:spcPct val="100000"/>
              </a:lnSpc>
              <a:spcBef>
                <a:spcPts val="533"/>
              </a:spcBef>
              <a:spcAft>
                <a:spcPts val="0"/>
              </a:spcAft>
              <a:buSzPts val="2667"/>
              <a:buChar char="•"/>
            </a:pPr>
            <a:r>
              <a:rPr lang="sv-SE" sz="2400" dirty="0"/>
              <a:t>Sexuell läggning</a:t>
            </a:r>
            <a:endParaRPr sz="1400" dirty="0"/>
          </a:p>
          <a:p>
            <a:pPr marL="285750" lvl="0" indent="-285750" algn="l" rtl="0">
              <a:lnSpc>
                <a:spcPct val="100000"/>
              </a:lnSpc>
              <a:spcBef>
                <a:spcPts val="533"/>
              </a:spcBef>
              <a:spcAft>
                <a:spcPts val="0"/>
              </a:spcAft>
              <a:buSzPts val="2667"/>
              <a:buChar char="•"/>
            </a:pPr>
            <a:r>
              <a:rPr lang="sv-SE" sz="2400" dirty="0"/>
              <a:t>Ålder: Barn &amp; Äldre</a:t>
            </a:r>
            <a:endParaRPr sz="1400" dirty="0"/>
          </a:p>
          <a:p>
            <a:pPr marL="457200" lvl="0" indent="-228600" algn="l" rtl="0">
              <a:lnSpc>
                <a:spcPct val="100000"/>
              </a:lnSpc>
              <a:spcBef>
                <a:spcPts val="533"/>
              </a:spcBef>
              <a:spcAft>
                <a:spcPts val="0"/>
              </a:spcAft>
              <a:buClr>
                <a:srgbClr val="595959"/>
              </a:buClr>
              <a:buSzPts val="2667"/>
              <a:buNone/>
            </a:pPr>
            <a:endParaRPr sz="2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8" descr="En bild som visar person, mark, utomhus, gathörn&#10;&#10;Automatiskt genererad beskrivning"/>
          <p:cNvPicPr preferRelativeResize="0">
            <a:picLocks noGrp="1"/>
          </p:cNvPicPr>
          <p:nvPr>
            <p:ph type="pic" idx="2"/>
          </p:nvPr>
        </p:nvPicPr>
        <p:blipFill rotWithShape="1">
          <a:blip r:embed="rId3">
            <a:alphaModFix/>
          </a:blip>
          <a:srcRect/>
          <a:stretch/>
        </p:blipFill>
        <p:spPr>
          <a:xfrm>
            <a:off x="0" y="1"/>
            <a:ext cx="12192000" cy="5274735"/>
          </a:xfrm>
          <a:prstGeom prst="rect">
            <a:avLst/>
          </a:prstGeom>
          <a:noFill/>
          <a:ln>
            <a:noFill/>
          </a:ln>
        </p:spPr>
      </p:pic>
      <p:sp>
        <p:nvSpPr>
          <p:cNvPr id="123" name="Google Shape;123;p8"/>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4800"/>
              <a:buNone/>
            </a:pPr>
            <a:r>
              <a:rPr lang="sv-SE" b="0" dirty="0">
                <a:latin typeface="+mj-lt"/>
              </a:rPr>
              <a:t>Jämställdhet</a:t>
            </a:r>
            <a:endParaRPr b="0" dirty="0">
              <a:latin typeface="+mj-lt"/>
            </a:endParaRPr>
          </a:p>
        </p:txBody>
      </p:sp>
      <p:sp>
        <p:nvSpPr>
          <p:cNvPr id="124" name="Google Shape;124;p8"/>
          <p:cNvSpPr txBox="1"/>
          <p:nvPr/>
        </p:nvSpPr>
        <p:spPr>
          <a:xfrm>
            <a:off x="925689" y="5472166"/>
            <a:ext cx="7139404"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sv-SE" sz="1600" b="0" i="0" u="none" strike="noStrike" cap="none" dirty="0">
                <a:solidFill>
                  <a:schemeClr val="dk1"/>
                </a:solidFill>
                <a:latin typeface="+mj-lt"/>
                <a:ea typeface="Arial"/>
                <a:cs typeface="Arial"/>
                <a:sym typeface="Arial"/>
              </a:rPr>
              <a:t>Målet med jämställdheten är aldrig att göra eller vara lika…</a:t>
            </a:r>
            <a:endParaRPr sz="1200" b="0" i="0" u="none" strike="noStrike" cap="none" dirty="0">
              <a:solidFill>
                <a:srgbClr val="000000"/>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mj-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sv-SE" sz="1600" b="0" i="0" u="none" strike="noStrike" cap="none" dirty="0">
                <a:solidFill>
                  <a:schemeClr val="dk1"/>
                </a:solidFill>
                <a:latin typeface="+mj-lt"/>
                <a:ea typeface="Arial"/>
                <a:cs typeface="Arial"/>
                <a:sym typeface="Arial"/>
              </a:rPr>
              <a:t>… istället handlar det om att ha lika möjligheter, rättigheter och skyldigheter att påverka samhället och sitt eget liv oavsett kön. </a:t>
            </a:r>
            <a:endParaRPr sz="1200" b="0" i="0" u="none" strike="noStrike" cap="none" dirty="0">
              <a:solidFill>
                <a:srgbClr val="000000"/>
              </a:solidFill>
              <a:latin typeface="+mj-lt"/>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 name="Google Shape;129;p16" descr="En bild som visar text&#10;&#10;Automatiskt genererad beskrivning">
            <a:extLst>
              <a:ext uri="{FF2B5EF4-FFF2-40B4-BE49-F238E27FC236}">
                <a16:creationId xmlns:a16="http://schemas.microsoft.com/office/drawing/2014/main" id="{E94AC75A-C8EE-8C5A-70A3-C356693D4D70}"/>
              </a:ext>
            </a:extLst>
          </p:cNvPr>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5275263"/>
          </a:xfrm>
          <a:prstGeom prst="rect">
            <a:avLst/>
          </a:prstGeom>
          <a:noFill/>
          <a:ln>
            <a:noFill/>
          </a:ln>
        </p:spPr>
      </p:pic>
      <p:sp>
        <p:nvSpPr>
          <p:cNvPr id="130" name="Google Shape;130;p16"/>
          <p:cNvSpPr txBox="1">
            <a:spLocks noGrp="1"/>
          </p:cNvSpPr>
          <p:nvPr>
            <p:ph type="body" idx="1"/>
          </p:nvPr>
        </p:nvSpPr>
        <p:spPr>
          <a:xfrm>
            <a:off x="636050" y="2025981"/>
            <a:ext cx="4918800" cy="1557900"/>
          </a:xfrm>
          <a:prstGeom prst="rect">
            <a:avLst/>
          </a:prstGeom>
          <a:solidFill>
            <a:srgbClr val="000000">
              <a:alpha val="49019"/>
            </a:srgbClr>
          </a:solid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4800"/>
              <a:buNone/>
            </a:pPr>
            <a:r>
              <a:rPr lang="sv-SE" sz="4400" b="0" dirty="0">
                <a:latin typeface="+mj-lt"/>
              </a:rPr>
              <a:t>Rättvis fördelning</a:t>
            </a:r>
            <a:endParaRPr sz="4400" b="0" dirty="0">
              <a:latin typeface="+mj-lt"/>
            </a:endParaRPr>
          </a:p>
        </p:txBody>
      </p:sp>
      <p:sp>
        <p:nvSpPr>
          <p:cNvPr id="131" name="Google Shape;131;p16"/>
          <p:cNvSpPr txBox="1">
            <a:spLocks noGrp="1"/>
          </p:cNvSpPr>
          <p:nvPr>
            <p:ph type="body" idx="3"/>
          </p:nvPr>
        </p:nvSpPr>
        <p:spPr>
          <a:xfrm>
            <a:off x="636060" y="3939943"/>
            <a:ext cx="4472482" cy="788358"/>
          </a:xfrm>
          <a:prstGeom prst="rect">
            <a:avLst/>
          </a:prstGeom>
          <a:solidFill>
            <a:srgbClr val="000000">
              <a:alpha val="49019"/>
            </a:srgbClr>
          </a:solid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Clr>
                <a:srgbClr val="FFFDFF"/>
              </a:buClr>
              <a:buSzPct val="92649"/>
              <a:buNone/>
            </a:pPr>
            <a:r>
              <a:rPr lang="sv-SE" dirty="0">
                <a:latin typeface="+mj-lt"/>
              </a:rPr>
              <a:t>Vem får ta del av samhällets investeringar?</a:t>
            </a:r>
            <a:endParaRPr dirty="0">
              <a:latin typeface="+mj-lt"/>
            </a:endParaRPr>
          </a:p>
          <a:p>
            <a:pPr marL="0" lvl="0" indent="0" algn="l" rtl="0">
              <a:lnSpc>
                <a:spcPct val="100000"/>
              </a:lnSpc>
              <a:spcBef>
                <a:spcPts val="325"/>
              </a:spcBef>
              <a:spcAft>
                <a:spcPts val="0"/>
              </a:spcAft>
              <a:buClr>
                <a:srgbClr val="FFFDFF"/>
              </a:buClr>
              <a:buSzPct val="92649"/>
              <a:buNone/>
            </a:pPr>
            <a:r>
              <a:rPr lang="sv-SE" dirty="0">
                <a:latin typeface="+mj-lt"/>
              </a:rPr>
              <a:t>Utifrån vems värderingar utformas samhället?</a:t>
            </a:r>
            <a:endParaRPr dirty="0">
              <a:latin typeface="+mj-lt"/>
            </a:endParaRPr>
          </a:p>
          <a:p>
            <a:pPr marL="0" lvl="0" indent="0" algn="l" rtl="0">
              <a:lnSpc>
                <a:spcPct val="100000"/>
              </a:lnSpc>
              <a:spcBef>
                <a:spcPts val="333"/>
              </a:spcBef>
              <a:spcAft>
                <a:spcPts val="0"/>
              </a:spcAft>
              <a:buClr>
                <a:srgbClr val="FFFDFF"/>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1"/>
          <p:cNvSpPr txBox="1">
            <a:spLocks noGrp="1"/>
          </p:cNvSpPr>
          <p:nvPr>
            <p:ph type="title"/>
          </p:nvPr>
        </p:nvSpPr>
        <p:spPr>
          <a:xfrm>
            <a:off x="838200" y="768719"/>
            <a:ext cx="10515600" cy="1009651"/>
          </a:xfrm>
        </p:spPr>
        <p:txBody>
          <a:bodyPr spcFirstLastPara="1" lIns="91425" tIns="45700" rIns="91425" bIns="45700" anchor="t" anchorCtr="0">
            <a:normAutofit/>
          </a:bodyPr>
          <a:lstStyle/>
          <a:p>
            <a:pPr marL="0" lvl="0" indent="0" rtl="0">
              <a:spcBef>
                <a:spcPts val="0"/>
              </a:spcBef>
              <a:spcAft>
                <a:spcPts val="0"/>
              </a:spcAft>
              <a:buClr>
                <a:srgbClr val="595959"/>
              </a:buClr>
              <a:buSzPts val="4200"/>
            </a:pPr>
            <a:r>
              <a:rPr lang="sv-SE"/>
              <a:t>Tillgänglighet</a:t>
            </a:r>
          </a:p>
        </p:txBody>
      </p:sp>
      <p:sp>
        <p:nvSpPr>
          <p:cNvPr id="136" name="Google Shape;136;p21"/>
          <p:cNvSpPr txBox="1">
            <a:spLocks noGrp="1"/>
          </p:cNvSpPr>
          <p:nvPr>
            <p:ph sz="half" idx="1"/>
          </p:nvPr>
        </p:nvSpPr>
        <p:spPr>
          <a:xfrm>
            <a:off x="838200" y="2013857"/>
            <a:ext cx="5181600" cy="4012293"/>
          </a:xfrm>
        </p:spPr>
        <p:txBody>
          <a:bodyPr spcFirstLastPara="1" lIns="91425" tIns="45700" rIns="91425" bIns="45700" anchorCtr="0">
            <a:normAutofit/>
          </a:bodyPr>
          <a:lstStyle/>
          <a:p>
            <a:pPr marL="0" indent="0">
              <a:spcBef>
                <a:spcPts val="0"/>
              </a:spcBef>
              <a:buClr>
                <a:srgbClr val="595959"/>
              </a:buClr>
              <a:buSzPts val="2600"/>
              <a:buNone/>
            </a:pPr>
            <a:r>
              <a:rPr lang="sv-SE" dirty="0"/>
              <a:t>32% av alla vuxna i Sverige uppger minst en varaktig funktionsnedsättning</a:t>
            </a:r>
          </a:p>
          <a:p>
            <a:pPr marL="0" indent="0">
              <a:spcBef>
                <a:spcPts val="533"/>
              </a:spcBef>
              <a:buClr>
                <a:srgbClr val="595959"/>
              </a:buClr>
              <a:buSzPts val="2667"/>
              <a:buNone/>
            </a:pPr>
            <a:endParaRPr lang="sv-SE" dirty="0"/>
          </a:p>
          <a:p>
            <a:pPr marL="0" indent="0">
              <a:spcBef>
                <a:spcPts val="520"/>
              </a:spcBef>
              <a:buClr>
                <a:srgbClr val="595959"/>
              </a:buClr>
              <a:buSzPts val="2600"/>
              <a:buNone/>
            </a:pPr>
            <a:r>
              <a:rPr lang="sv-SE" dirty="0"/>
              <a:t>30% av personer med funktionsnedsättning har någon gång avstått från att resa kollektivt </a:t>
            </a:r>
            <a:r>
              <a:rPr lang="sv-SE" dirty="0" err="1"/>
              <a:t>pga</a:t>
            </a:r>
            <a:r>
              <a:rPr lang="sv-SE" dirty="0"/>
              <a:t> att man inte klarar det på egen hand </a:t>
            </a:r>
          </a:p>
          <a:p>
            <a:pPr marL="0" lvl="0" indent="0" rtl="0">
              <a:spcBef>
                <a:spcPts val="533"/>
              </a:spcBef>
              <a:spcAft>
                <a:spcPts val="0"/>
              </a:spcAft>
              <a:buClr>
                <a:srgbClr val="595959"/>
              </a:buClr>
              <a:buSzPts val="2667"/>
            </a:pPr>
            <a:endParaRPr lang="sv-SE" dirty="0"/>
          </a:p>
          <a:p>
            <a:pPr marL="0" lvl="0" indent="0" rtl="0">
              <a:spcBef>
                <a:spcPts val="520"/>
              </a:spcBef>
              <a:spcAft>
                <a:spcPts val="0"/>
              </a:spcAft>
              <a:buClr>
                <a:srgbClr val="595959"/>
              </a:buClr>
              <a:buSzPts val="2600"/>
              <a:buNone/>
            </a:pPr>
            <a:r>
              <a:rPr lang="sv-SE" dirty="0"/>
              <a:t>Källa: Trafikanalys befolkningsenkät (2018)</a:t>
            </a:r>
          </a:p>
        </p:txBody>
      </p:sp>
      <p:pic>
        <p:nvPicPr>
          <p:cNvPr id="138" name="Google Shape;138;p21" descr="En bild som visar person, löshår, hår, nära&#10;&#10;Automatiskt genererad beskrivning"/>
          <p:cNvPicPr preferRelativeResize="0">
            <a:picLocks noGrp="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172200" y="2013857"/>
            <a:ext cx="5181600" cy="4012293"/>
          </a:xfrm>
          <a:prstGeom prst="rect">
            <a:avLst/>
          </a:prstGeom>
          <a:noFill/>
          <a:ln>
            <a:noFill/>
          </a:ln>
        </p:spPr>
      </p:pic>
    </p:spTree>
  </p:cSld>
  <p:clrMapOvr>
    <a:masterClrMapping/>
  </p:clrMapOvr>
</p:sld>
</file>

<file path=ppt/theme/theme1.xml><?xml version="1.0" encoding="utf-8"?>
<a:theme xmlns:a="http://schemas.openxmlformats.org/drawingml/2006/main" name="infra">
  <a:themeElements>
    <a:clrScheme name="Custom 50">
      <a:dk1>
        <a:srgbClr val="000000"/>
      </a:dk1>
      <a:lt1>
        <a:srgbClr val="FFFFFF"/>
      </a:lt1>
      <a:dk2>
        <a:srgbClr val="9B9B9B"/>
      </a:dk2>
      <a:lt2>
        <a:srgbClr val="E6E6E6"/>
      </a:lt2>
      <a:accent1>
        <a:srgbClr val="203349"/>
      </a:accent1>
      <a:accent2>
        <a:srgbClr val="60C981"/>
      </a:accent2>
      <a:accent3>
        <a:srgbClr val="FECD31"/>
      </a:accent3>
      <a:accent4>
        <a:srgbClr val="006C6B"/>
      </a:accent4>
      <a:accent5>
        <a:srgbClr val="00B0DB"/>
      </a:accent5>
      <a:accent6>
        <a:srgbClr val="9A9A9A"/>
      </a:accent6>
      <a:hlink>
        <a:srgbClr val="006C6B"/>
      </a:hlink>
      <a:folHlink>
        <a:srgbClr val="016B6B"/>
      </a:folHlink>
    </a:clrScheme>
    <a:fontScheme name="infra">
      <a:majorFont>
        <a:latin typeface="Lucida San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251999" tIns="251999" rIns="251999" bIns="251999"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ra_fix" id="{7EBDE45A-C367-C042-8A6B-8139AB5E2BF1}" vid="{0D6B1EE1-1335-B84B-A4EE-5A56E37981E6}"/>
    </a:ext>
  </a:extLst>
</a:theme>
</file>

<file path=ppt/theme/theme2.xml><?xml version="1.0" encoding="utf-8"?>
<a:theme xmlns:a="http://schemas.openxmlformats.org/drawingml/2006/main" name="Dark_infra">
  <a:themeElements>
    <a:clrScheme name="Custom 48">
      <a:dk1>
        <a:srgbClr val="000000"/>
      </a:dk1>
      <a:lt1>
        <a:srgbClr val="FFFFFF"/>
      </a:lt1>
      <a:dk2>
        <a:srgbClr val="9B9B9B"/>
      </a:dk2>
      <a:lt2>
        <a:srgbClr val="E6E6E6"/>
      </a:lt2>
      <a:accent1>
        <a:srgbClr val="203349"/>
      </a:accent1>
      <a:accent2>
        <a:srgbClr val="60C981"/>
      </a:accent2>
      <a:accent3>
        <a:srgbClr val="FFD55D"/>
      </a:accent3>
      <a:accent4>
        <a:srgbClr val="006C6B"/>
      </a:accent4>
      <a:accent5>
        <a:srgbClr val="00B0DB"/>
      </a:accent5>
      <a:accent6>
        <a:srgbClr val="9A9A9A"/>
      </a:accent6>
      <a:hlink>
        <a:srgbClr val="006C6B"/>
      </a:hlink>
      <a:folHlink>
        <a:srgbClr val="016B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251999" tIns="251999" rIns="251999" bIns="251999"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ra_fix" id="{7EBDE45A-C367-C042-8A6B-8139AB5E2BF1}" vid="{FCE5939C-CAF2-D34B-94F8-936ACFC3AD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Infra_sweden_mall</Template>
  <TotalTime>14</TotalTime>
  <Words>1510</Words>
  <Application>Microsoft Office PowerPoint</Application>
  <PresentationFormat>Bredbild</PresentationFormat>
  <Paragraphs>158</Paragraphs>
  <Slides>18</Slides>
  <Notes>18</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18</vt:i4>
      </vt:variant>
    </vt:vector>
  </HeadingPairs>
  <TitlesOfParts>
    <vt:vector size="25" baseType="lpstr">
      <vt:lpstr>Arial</vt:lpstr>
      <vt:lpstr>Calibri</vt:lpstr>
      <vt:lpstr>Georgia</vt:lpstr>
      <vt:lpstr>Lucida Sans</vt:lpstr>
      <vt:lpstr>Open Sans</vt:lpstr>
      <vt:lpstr>infra</vt:lpstr>
      <vt:lpstr>Dark_infra</vt:lpstr>
      <vt:lpstr>PowerPoint-presentation</vt:lpstr>
      <vt:lpstr>PowerPoint-presentation</vt:lpstr>
      <vt:lpstr>    Ett socialt hållbart samhälle - "Jämställt och jämlikt samhälle där människor lever ett gott liv med god hälsa, utan orättfärdiga skillnader. Ett samhälle med hög tolerans där människors lika värde står i centrum, vilket kräver att människor känner tillit och förtroende till varandra och är delaktiga i samhällsutvecklingen” </vt:lpstr>
      <vt:lpstr>Tillit är centralt</vt:lpstr>
      <vt:lpstr>PowerPoint-presentation</vt:lpstr>
      <vt:lpstr>De sju diskrimineringsgrunderna enligt  diskrimineringslagen, 2008:567</vt:lpstr>
      <vt:lpstr>PowerPoint-presentation</vt:lpstr>
      <vt:lpstr>PowerPoint-presentation</vt:lpstr>
      <vt:lpstr>Tillgänglighet</vt:lpstr>
      <vt:lpstr>Några viktiga områden för en hållbar transport- och infrastruktursektorn</vt:lpstr>
      <vt:lpstr>Vem gynnas och vem missgynnas av olika styrmedel? Några exempel</vt:lpstr>
      <vt:lpstr>Transportsystemet i sig skapar social nytta genom…</vt:lpstr>
      <vt:lpstr>Vi har en bit kvar!</vt:lpstr>
      <vt:lpstr>PowerPoint-presentation</vt:lpstr>
      <vt:lpstr>PowerPoint-presentation</vt:lpstr>
      <vt:lpstr>Vi kikar på hur långt vi har kommit…</vt:lpstr>
      <vt:lpstr>PowerPoint-presentation</vt:lpstr>
      <vt:lpstr>Fördjupat arbete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Lisa Johnsson</dc:creator>
  <cp:lastModifiedBy>Lisa Johnsson</cp:lastModifiedBy>
  <cp:revision>16</cp:revision>
  <dcterms:created xsi:type="dcterms:W3CDTF">2022-06-27T14:06:50Z</dcterms:created>
  <dcterms:modified xsi:type="dcterms:W3CDTF">2023-07-17T09:12:56Z</dcterms:modified>
</cp:coreProperties>
</file>