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8"/>
  </p:notesMasterIdLst>
  <p:sldIdLst>
    <p:sldId id="301" r:id="rId2"/>
    <p:sldId id="303" r:id="rId3"/>
    <p:sldId id="305" r:id="rId4"/>
    <p:sldId id="259" r:id="rId5"/>
    <p:sldId id="306" r:id="rId6"/>
    <p:sldId id="307" r:id="rId7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5564" autoAdjust="0"/>
  </p:normalViewPr>
  <p:slideViewPr>
    <p:cSldViewPr snapToGrid="0" snapToObjects="1">
      <p:cViewPr varScale="1">
        <p:scale>
          <a:sx n="107" d="100"/>
          <a:sy n="107" d="100"/>
        </p:scale>
        <p:origin x="10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7" d="100"/>
          <a:sy n="157" d="100"/>
        </p:scale>
        <p:origin x="532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81C9B-FBF9-4947-A203-BAB6C74260FD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327D2-34A0-1945-AE6F-AB3BC8878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8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5A20-CCA3-EF89-629C-CF2B3154E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EB799-4524-03AF-D6D5-E24BD163B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70C53-0F5F-87A9-F64A-70CB8668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1CA7-7AD6-43CD-84D5-7EB934D4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0E67B-A63B-8491-F6FF-4ACF7550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560D42-3E53-E734-E3E5-FCCBADED01C9}"/>
              </a:ext>
            </a:extLst>
          </p:cNvPr>
          <p:cNvSpPr txBox="1">
            <a:spLocks/>
          </p:cNvSpPr>
          <p:nvPr userDrawn="1"/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4591B1-501E-B440-80D1-493C99590D61}" type="datetimeFigureOut">
              <a:rPr lang="sv-SE" smtClean="0"/>
              <a:pPr/>
              <a:t>2023-07-13</a:t>
            </a:fld>
            <a:endParaRPr lang="sv-S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9BA9A1-0A0E-EBB7-ED6E-8236B9C7AC9A}"/>
              </a:ext>
            </a:extLst>
          </p:cNvPr>
          <p:cNvSpPr txBox="1">
            <a:spLocks/>
          </p:cNvSpPr>
          <p:nvPr userDrawn="1"/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2">
            <a:extLst>
              <a:ext uri="{FF2B5EF4-FFF2-40B4-BE49-F238E27FC236}">
                <a16:creationId xmlns:a16="http://schemas.microsoft.com/office/drawing/2014/main" id="{C4E2AEDA-050D-FB6B-8AE9-15261B6693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981" y="5936488"/>
            <a:ext cx="7745817" cy="921511"/>
          </a:xfrm>
          <a:prstGeom prst="rect">
            <a:avLst/>
          </a:prstGeom>
        </p:spPr>
      </p:pic>
      <p:sp>
        <p:nvSpPr>
          <p:cNvPr id="10" name="Rektangel 10">
            <a:extLst>
              <a:ext uri="{FF2B5EF4-FFF2-40B4-BE49-F238E27FC236}">
                <a16:creationId xmlns:a16="http://schemas.microsoft.com/office/drawing/2014/main" id="{D0B1AD9E-8AFE-5D6C-C34A-C67B24F6E7A1}"/>
              </a:ext>
            </a:extLst>
          </p:cNvPr>
          <p:cNvSpPr/>
          <p:nvPr userDrawn="1"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0E99EBE-0557-F1DD-EDA3-55B7199EC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485" y="6001204"/>
            <a:ext cx="5475515" cy="78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5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C0ADC-52B7-23D9-29F8-1D68922E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38" y="798286"/>
            <a:ext cx="10531134" cy="980084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06C5-1ED7-C02B-C682-06D1221FB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857"/>
            <a:ext cx="6096459" cy="404585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5E928-EDC7-34EA-DB43-A673C8A3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ECEEE-EAA6-2590-250D-C385152D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DA692-2F23-13A1-07B4-0B1EA8FA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95E173A-41E3-3749-A484-C69F8C01DC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2053" y="2051595"/>
            <a:ext cx="4008120" cy="400811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54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3_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13857"/>
            <a:ext cx="4457926" cy="385513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986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240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92240" y="2013857"/>
            <a:ext cx="4457926" cy="38551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911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DA5AD1E4-5459-7BAC-FF0F-1925C7E462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12183036 w 12192000"/>
              <a:gd name="connsiteY0" fmla="*/ 6855010 h 6858000"/>
              <a:gd name="connsiteX1" fmla="*/ 12192000 w 12192000"/>
              <a:gd name="connsiteY1" fmla="*/ 6855010 h 6858000"/>
              <a:gd name="connsiteX2" fmla="*/ 12192000 w 12192000"/>
              <a:gd name="connsiteY2" fmla="*/ 6858000 h 6858000"/>
              <a:gd name="connsiteX3" fmla="*/ 12183036 w 12192000"/>
              <a:gd name="connsiteY3" fmla="*/ 6858000 h 6858000"/>
              <a:gd name="connsiteX4" fmla="*/ 12183036 w 12192000"/>
              <a:gd name="connsiteY4" fmla="*/ 0 h 6858000"/>
              <a:gd name="connsiteX5" fmla="*/ 12183748 w 12192000"/>
              <a:gd name="connsiteY5" fmla="*/ 0 h 6858000"/>
              <a:gd name="connsiteX6" fmla="*/ 12183036 w 12192000"/>
              <a:gd name="connsiteY6" fmla="*/ 1291 h 6858000"/>
              <a:gd name="connsiteX7" fmla="*/ 0 w 12192000"/>
              <a:gd name="connsiteY7" fmla="*/ 0 h 6858000"/>
              <a:gd name="connsiteX8" fmla="*/ 12183036 w 12192000"/>
              <a:gd name="connsiteY8" fmla="*/ 0 h 6858000"/>
              <a:gd name="connsiteX9" fmla="*/ 8400175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12183036" y="6855010"/>
                </a:moveTo>
                <a:lnTo>
                  <a:pt x="12192000" y="6855010"/>
                </a:lnTo>
                <a:lnTo>
                  <a:pt x="12192000" y="6858000"/>
                </a:lnTo>
                <a:lnTo>
                  <a:pt x="12183036" y="6858000"/>
                </a:lnTo>
                <a:close/>
                <a:moveTo>
                  <a:pt x="12183036" y="0"/>
                </a:moveTo>
                <a:lnTo>
                  <a:pt x="12183748" y="0"/>
                </a:lnTo>
                <a:lnTo>
                  <a:pt x="12183036" y="1291"/>
                </a:lnTo>
                <a:close/>
                <a:moveTo>
                  <a:pt x="0" y="0"/>
                </a:moveTo>
                <a:lnTo>
                  <a:pt x="12183036" y="0"/>
                </a:lnTo>
                <a:lnTo>
                  <a:pt x="84001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1999" tIns="251999" rIns="251999" bIns="251999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653B963-FE22-5259-D6D3-0F871F2188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258573 w 12178869"/>
              <a:gd name="connsiteY0" fmla="*/ 4201446 h 6858000"/>
              <a:gd name="connsiteX1" fmla="*/ 6543097 w 12178869"/>
              <a:gd name="connsiteY1" fmla="*/ 4495309 h 6858000"/>
              <a:gd name="connsiteX2" fmla="*/ 6247401 w 12178869"/>
              <a:gd name="connsiteY2" fmla="*/ 4792892 h 6858000"/>
              <a:gd name="connsiteX3" fmla="*/ 5968836 w 12178869"/>
              <a:gd name="connsiteY3" fmla="*/ 4490845 h 6858000"/>
              <a:gd name="connsiteX4" fmla="*/ 6258573 w 12178869"/>
              <a:gd name="connsiteY4" fmla="*/ 4201446 h 6858000"/>
              <a:gd name="connsiteX5" fmla="*/ 7760890 w 12178869"/>
              <a:gd name="connsiteY5" fmla="*/ 4167968 h 6858000"/>
              <a:gd name="connsiteX6" fmla="*/ 7980614 w 12178869"/>
              <a:gd name="connsiteY6" fmla="*/ 4338334 h 6858000"/>
              <a:gd name="connsiteX7" fmla="*/ 7524035 w 12178869"/>
              <a:gd name="connsiteY7" fmla="*/ 4338334 h 6858000"/>
              <a:gd name="connsiteX8" fmla="*/ 7760890 w 12178869"/>
              <a:gd name="connsiteY8" fmla="*/ 4167968 h 6858000"/>
              <a:gd name="connsiteX9" fmla="*/ 4803926 w 12178869"/>
              <a:gd name="connsiteY9" fmla="*/ 4167968 h 6858000"/>
              <a:gd name="connsiteX10" fmla="*/ 5023649 w 12178869"/>
              <a:gd name="connsiteY10" fmla="*/ 4338334 h 6858000"/>
              <a:gd name="connsiteX11" fmla="*/ 4567072 w 12178869"/>
              <a:gd name="connsiteY11" fmla="*/ 4338334 h 6858000"/>
              <a:gd name="connsiteX12" fmla="*/ 4803926 w 12178869"/>
              <a:gd name="connsiteY12" fmla="*/ 4167968 h 6858000"/>
              <a:gd name="connsiteX13" fmla="*/ 2125527 w 12178869"/>
              <a:gd name="connsiteY13" fmla="*/ 3885264 h 6858000"/>
              <a:gd name="connsiteX14" fmla="*/ 2125527 w 12178869"/>
              <a:gd name="connsiteY14" fmla="*/ 3886008 h 6858000"/>
              <a:gd name="connsiteX15" fmla="*/ 2584340 w 12178869"/>
              <a:gd name="connsiteY15" fmla="*/ 5088242 h 6858000"/>
              <a:gd name="connsiteX16" fmla="*/ 2900147 w 12178869"/>
              <a:gd name="connsiteY16" fmla="*/ 5088242 h 6858000"/>
              <a:gd name="connsiteX17" fmla="*/ 3115402 w 12178869"/>
              <a:gd name="connsiteY17" fmla="*/ 4442488 h 6858000"/>
              <a:gd name="connsiteX18" fmla="*/ 3338850 w 12178869"/>
              <a:gd name="connsiteY18" fmla="*/ 5088242 h 6858000"/>
              <a:gd name="connsiteX19" fmla="*/ 3654657 w 12178869"/>
              <a:gd name="connsiteY19" fmla="*/ 5088242 h 6858000"/>
              <a:gd name="connsiteX20" fmla="*/ 4107512 w 12178869"/>
              <a:gd name="connsiteY20" fmla="*/ 3886008 h 6858000"/>
              <a:gd name="connsiteX21" fmla="*/ 3729140 w 12178869"/>
              <a:gd name="connsiteY21" fmla="*/ 3886008 h 6858000"/>
              <a:gd name="connsiteX22" fmla="*/ 3492285 w 12178869"/>
              <a:gd name="connsiteY22" fmla="*/ 4555569 h 6858000"/>
              <a:gd name="connsiteX23" fmla="*/ 3260643 w 12178869"/>
              <a:gd name="connsiteY23" fmla="*/ 3886008 h 6858000"/>
              <a:gd name="connsiteX24" fmla="*/ 2968671 w 12178869"/>
              <a:gd name="connsiteY24" fmla="*/ 3886008 h 6858000"/>
              <a:gd name="connsiteX25" fmla="*/ 2748202 w 12178869"/>
              <a:gd name="connsiteY25" fmla="*/ 4551106 h 6858000"/>
              <a:gd name="connsiteX26" fmla="*/ 2509112 w 12178869"/>
              <a:gd name="connsiteY26" fmla="*/ 3885264 h 6858000"/>
              <a:gd name="connsiteX27" fmla="*/ 7763869 w 12178869"/>
              <a:gd name="connsiteY27" fmla="*/ 3862945 h 6858000"/>
              <a:gd name="connsiteX28" fmla="*/ 7149387 w 12178869"/>
              <a:gd name="connsiteY28" fmla="*/ 4488613 h 6858000"/>
              <a:gd name="connsiteX29" fmla="*/ 7774297 w 12178869"/>
              <a:gd name="connsiteY29" fmla="*/ 5117257 h 6858000"/>
              <a:gd name="connsiteX30" fmla="*/ 8336642 w 12178869"/>
              <a:gd name="connsiteY30" fmla="*/ 4804052 h 6858000"/>
              <a:gd name="connsiteX31" fmla="*/ 8052118 w 12178869"/>
              <a:gd name="connsiteY31" fmla="*/ 4637404 h 6858000"/>
              <a:gd name="connsiteX32" fmla="*/ 7791428 w 12178869"/>
              <a:gd name="connsiteY32" fmla="*/ 4804052 h 6858000"/>
              <a:gd name="connsiteX33" fmla="*/ 7509139 w 12178869"/>
              <a:gd name="connsiteY33" fmla="*/ 4592767 h 6858000"/>
              <a:gd name="connsiteX34" fmla="*/ 8356007 w 12178869"/>
              <a:gd name="connsiteY34" fmla="*/ 4592767 h 6858000"/>
              <a:gd name="connsiteX35" fmla="*/ 8356007 w 12178869"/>
              <a:gd name="connsiteY35" fmla="*/ 4520604 h 6858000"/>
              <a:gd name="connsiteX36" fmla="*/ 7763869 w 12178869"/>
              <a:gd name="connsiteY36" fmla="*/ 3862945 h 6858000"/>
              <a:gd name="connsiteX37" fmla="*/ 4806905 w 12178869"/>
              <a:gd name="connsiteY37" fmla="*/ 3862945 h 6858000"/>
              <a:gd name="connsiteX38" fmla="*/ 4192423 w 12178869"/>
              <a:gd name="connsiteY38" fmla="*/ 4488613 h 6858000"/>
              <a:gd name="connsiteX39" fmla="*/ 4817332 w 12178869"/>
              <a:gd name="connsiteY39" fmla="*/ 5117257 h 6858000"/>
              <a:gd name="connsiteX40" fmla="*/ 5379678 w 12178869"/>
              <a:gd name="connsiteY40" fmla="*/ 4804052 h 6858000"/>
              <a:gd name="connsiteX41" fmla="*/ 5095153 w 12178869"/>
              <a:gd name="connsiteY41" fmla="*/ 4637404 h 6858000"/>
              <a:gd name="connsiteX42" fmla="*/ 4834464 w 12178869"/>
              <a:gd name="connsiteY42" fmla="*/ 4804052 h 6858000"/>
              <a:gd name="connsiteX43" fmla="*/ 4552174 w 12178869"/>
              <a:gd name="connsiteY43" fmla="*/ 4592767 h 6858000"/>
              <a:gd name="connsiteX44" fmla="*/ 5399043 w 12178869"/>
              <a:gd name="connsiteY44" fmla="*/ 4592767 h 6858000"/>
              <a:gd name="connsiteX45" fmla="*/ 5399043 w 12178869"/>
              <a:gd name="connsiteY45" fmla="*/ 4520604 h 6858000"/>
              <a:gd name="connsiteX46" fmla="*/ 4806905 w 12178869"/>
              <a:gd name="connsiteY46" fmla="*/ 3862945 h 6858000"/>
              <a:gd name="connsiteX47" fmla="*/ 6525221 w 12178869"/>
              <a:gd name="connsiteY47" fmla="*/ 3588425 h 6858000"/>
              <a:gd name="connsiteX48" fmla="*/ 6525221 w 12178869"/>
              <a:gd name="connsiteY48" fmla="*/ 3999834 h 6858000"/>
              <a:gd name="connsiteX49" fmla="*/ 6176642 w 12178869"/>
              <a:gd name="connsiteY49" fmla="*/ 3862945 h 6858000"/>
              <a:gd name="connsiteX50" fmla="*/ 5598657 w 12178869"/>
              <a:gd name="connsiteY50" fmla="*/ 4497541 h 6858000"/>
              <a:gd name="connsiteX51" fmla="*/ 6145359 w 12178869"/>
              <a:gd name="connsiteY51" fmla="*/ 5118001 h 6858000"/>
              <a:gd name="connsiteX52" fmla="*/ 6531181 w 12178869"/>
              <a:gd name="connsiteY52" fmla="*/ 4963258 h 6858000"/>
              <a:gd name="connsiteX53" fmla="*/ 6531181 w 12178869"/>
              <a:gd name="connsiteY53" fmla="*/ 5088242 h 6858000"/>
              <a:gd name="connsiteX54" fmla="*/ 6887952 w 12178869"/>
              <a:gd name="connsiteY54" fmla="*/ 5088242 h 6858000"/>
              <a:gd name="connsiteX55" fmla="*/ 6887952 w 12178869"/>
              <a:gd name="connsiteY55" fmla="*/ 5087499 h 6858000"/>
              <a:gd name="connsiteX56" fmla="*/ 6887952 w 12178869"/>
              <a:gd name="connsiteY56" fmla="*/ 3588425 h 6858000"/>
              <a:gd name="connsiteX57" fmla="*/ 1495403 w 12178869"/>
              <a:gd name="connsiteY57" fmla="*/ 3533372 h 6858000"/>
              <a:gd name="connsiteX58" fmla="*/ 979982 w 12178869"/>
              <a:gd name="connsiteY58" fmla="*/ 4010993 h 6858000"/>
              <a:gd name="connsiteX59" fmla="*/ 1274189 w 12178869"/>
              <a:gd name="connsiteY59" fmla="*/ 4443976 h 6858000"/>
              <a:gd name="connsiteX60" fmla="*/ 1497637 w 12178869"/>
              <a:gd name="connsiteY60" fmla="*/ 4533995 h 6858000"/>
              <a:gd name="connsiteX61" fmla="*/ 1654795 w 12178869"/>
              <a:gd name="connsiteY61" fmla="*/ 4680555 h 6858000"/>
              <a:gd name="connsiteX62" fmla="*/ 1437306 w 12178869"/>
              <a:gd name="connsiteY62" fmla="*/ 4798099 h 6858000"/>
              <a:gd name="connsiteX63" fmla="*/ 1084258 w 12178869"/>
              <a:gd name="connsiteY63" fmla="*/ 4653028 h 6858000"/>
              <a:gd name="connsiteX64" fmla="*/ 927099 w 12178869"/>
              <a:gd name="connsiteY64" fmla="*/ 4956562 h 6858000"/>
              <a:gd name="connsiteX65" fmla="*/ 1444754 w 12178869"/>
              <a:gd name="connsiteY65" fmla="*/ 5142552 h 6858000"/>
              <a:gd name="connsiteX66" fmla="*/ 2044341 w 12178869"/>
              <a:gd name="connsiteY66" fmla="*/ 4653028 h 6858000"/>
              <a:gd name="connsiteX67" fmla="*/ 1703210 w 12178869"/>
              <a:gd name="connsiteY67" fmla="*/ 4200702 h 6858000"/>
              <a:gd name="connsiteX68" fmla="*/ 1540837 w 12178869"/>
              <a:gd name="connsiteY68" fmla="*/ 4135978 h 6858000"/>
              <a:gd name="connsiteX69" fmla="*/ 1370272 w 12178869"/>
              <a:gd name="connsiteY69" fmla="*/ 3999090 h 6858000"/>
              <a:gd name="connsiteX70" fmla="*/ 1521472 w 12178869"/>
              <a:gd name="connsiteY70" fmla="*/ 3868153 h 6858000"/>
              <a:gd name="connsiteX71" fmla="*/ 1823126 w 12178869"/>
              <a:gd name="connsiteY71" fmla="*/ 3987930 h 6858000"/>
              <a:gd name="connsiteX72" fmla="*/ 1975816 w 12178869"/>
              <a:gd name="connsiteY72" fmla="*/ 3694067 h 6858000"/>
              <a:gd name="connsiteX73" fmla="*/ 1495403 w 12178869"/>
              <a:gd name="connsiteY73" fmla="*/ 3533372 h 6858000"/>
              <a:gd name="connsiteX74" fmla="*/ 9122540 w 12178869"/>
              <a:gd name="connsiteY74" fmla="*/ 2095684 h 6858000"/>
              <a:gd name="connsiteX75" fmla="*/ 9408154 w 12178869"/>
              <a:gd name="connsiteY75" fmla="*/ 2392907 h 6858000"/>
              <a:gd name="connsiteX76" fmla="*/ 9110639 w 12178869"/>
              <a:gd name="connsiteY76" fmla="*/ 2686416 h 6858000"/>
              <a:gd name="connsiteX77" fmla="*/ 8836926 w 12178869"/>
              <a:gd name="connsiteY77" fmla="*/ 2383248 h 6858000"/>
              <a:gd name="connsiteX78" fmla="*/ 9122540 w 12178869"/>
              <a:gd name="connsiteY78" fmla="*/ 2095684 h 6858000"/>
              <a:gd name="connsiteX79" fmla="*/ 9050392 w 12178869"/>
              <a:gd name="connsiteY79" fmla="*/ 1759821 h 6858000"/>
              <a:gd name="connsiteX80" fmla="*/ 8467265 w 12178869"/>
              <a:gd name="connsiteY80" fmla="*/ 2388449 h 6858000"/>
              <a:gd name="connsiteX81" fmla="*/ 9031054 w 12178869"/>
              <a:gd name="connsiteY81" fmla="*/ 3011876 h 6858000"/>
              <a:gd name="connsiteX82" fmla="*/ 9391047 w 12178869"/>
              <a:gd name="connsiteY82" fmla="*/ 2865493 h 6858000"/>
              <a:gd name="connsiteX83" fmla="*/ 9391047 w 12178869"/>
              <a:gd name="connsiteY83" fmla="*/ 2982896 h 6858000"/>
              <a:gd name="connsiteX84" fmla="*/ 9756989 w 12178869"/>
              <a:gd name="connsiteY84" fmla="*/ 2982896 h 6858000"/>
              <a:gd name="connsiteX85" fmla="*/ 9756989 w 12178869"/>
              <a:gd name="connsiteY85" fmla="*/ 1782856 h 6858000"/>
              <a:gd name="connsiteX86" fmla="*/ 9396997 w 12178869"/>
              <a:gd name="connsiteY86" fmla="*/ 1782856 h 6858000"/>
              <a:gd name="connsiteX87" fmla="*/ 9396997 w 12178869"/>
              <a:gd name="connsiteY87" fmla="*/ 1906204 h 6858000"/>
              <a:gd name="connsiteX88" fmla="*/ 9050392 w 12178869"/>
              <a:gd name="connsiteY88" fmla="*/ 1759821 h 6858000"/>
              <a:gd name="connsiteX89" fmla="*/ 8247104 w 12178869"/>
              <a:gd name="connsiteY89" fmla="*/ 1759821 h 6858000"/>
              <a:gd name="connsiteX90" fmla="*/ 7961490 w 12178869"/>
              <a:gd name="connsiteY90" fmla="*/ 1973079 h 6858000"/>
              <a:gd name="connsiteX91" fmla="*/ 7961490 w 12178869"/>
              <a:gd name="connsiteY91" fmla="*/ 1783599 h 6858000"/>
              <a:gd name="connsiteX92" fmla="*/ 7607448 w 12178869"/>
              <a:gd name="connsiteY92" fmla="*/ 1783599 h 6858000"/>
              <a:gd name="connsiteX93" fmla="*/ 7607448 w 12178869"/>
              <a:gd name="connsiteY93" fmla="*/ 2984382 h 6858000"/>
              <a:gd name="connsiteX94" fmla="*/ 7974878 w 12178869"/>
              <a:gd name="connsiteY94" fmla="*/ 2984382 h 6858000"/>
              <a:gd name="connsiteX95" fmla="*/ 7974878 w 12178869"/>
              <a:gd name="connsiteY95" fmla="*/ 2430803 h 6858000"/>
              <a:gd name="connsiteX96" fmla="*/ 8202477 w 12178869"/>
              <a:gd name="connsiteY96" fmla="*/ 2111288 h 6858000"/>
              <a:gd name="connsiteX97" fmla="*/ 8329664 w 12178869"/>
              <a:gd name="connsiteY97" fmla="*/ 2135066 h 6858000"/>
              <a:gd name="connsiteX98" fmla="*/ 8329664 w 12178869"/>
              <a:gd name="connsiteY98" fmla="*/ 1759821 h 6858000"/>
              <a:gd name="connsiteX99" fmla="*/ 8247104 w 12178869"/>
              <a:gd name="connsiteY99" fmla="*/ 1759821 h 6858000"/>
              <a:gd name="connsiteX100" fmla="*/ 6055911 w 12178869"/>
              <a:gd name="connsiteY100" fmla="*/ 1758335 h 6858000"/>
              <a:gd name="connsiteX101" fmla="*/ 5705588 w 12178869"/>
              <a:gd name="connsiteY101" fmla="*/ 1938155 h 6858000"/>
              <a:gd name="connsiteX102" fmla="*/ 5705588 w 12178869"/>
              <a:gd name="connsiteY102" fmla="*/ 1782856 h 6858000"/>
              <a:gd name="connsiteX103" fmla="*/ 5341877 w 12178869"/>
              <a:gd name="connsiteY103" fmla="*/ 1782856 h 6858000"/>
              <a:gd name="connsiteX104" fmla="*/ 5341877 w 12178869"/>
              <a:gd name="connsiteY104" fmla="*/ 2983639 h 6858000"/>
              <a:gd name="connsiteX105" fmla="*/ 5710051 w 12178869"/>
              <a:gd name="connsiteY105" fmla="*/ 2983639 h 6858000"/>
              <a:gd name="connsiteX106" fmla="*/ 5710051 w 12178869"/>
              <a:gd name="connsiteY106" fmla="*/ 2982896 h 6858000"/>
              <a:gd name="connsiteX107" fmla="*/ 5710051 w 12178869"/>
              <a:gd name="connsiteY107" fmla="*/ 2296310 h 6858000"/>
              <a:gd name="connsiteX108" fmla="*/ 5925005 w 12178869"/>
              <a:gd name="connsiteY108" fmla="*/ 2085281 h 6858000"/>
              <a:gd name="connsiteX109" fmla="*/ 6113183 w 12178869"/>
              <a:gd name="connsiteY109" fmla="*/ 2278476 h 6858000"/>
              <a:gd name="connsiteX110" fmla="*/ 6113183 w 12178869"/>
              <a:gd name="connsiteY110" fmla="*/ 2982153 h 6858000"/>
              <a:gd name="connsiteX111" fmla="*/ 6488794 w 12178869"/>
              <a:gd name="connsiteY111" fmla="*/ 2982153 h 6858000"/>
              <a:gd name="connsiteX112" fmla="*/ 6488794 w 12178869"/>
              <a:gd name="connsiteY112" fmla="*/ 2157358 h 6858000"/>
              <a:gd name="connsiteX113" fmla="*/ 6055911 w 12178869"/>
              <a:gd name="connsiteY113" fmla="*/ 1758335 h 6858000"/>
              <a:gd name="connsiteX114" fmla="*/ 4598091 w 12178869"/>
              <a:gd name="connsiteY114" fmla="*/ 1485633 h 6858000"/>
              <a:gd name="connsiteX115" fmla="*/ 4598091 w 12178869"/>
              <a:gd name="connsiteY115" fmla="*/ 2983639 h 6858000"/>
              <a:gd name="connsiteX116" fmla="*/ 4990067 w 12178869"/>
              <a:gd name="connsiteY116" fmla="*/ 2983639 h 6858000"/>
              <a:gd name="connsiteX117" fmla="*/ 4990067 w 12178869"/>
              <a:gd name="connsiteY117" fmla="*/ 2982896 h 6858000"/>
              <a:gd name="connsiteX118" fmla="*/ 4990067 w 12178869"/>
              <a:gd name="connsiteY118" fmla="*/ 1485633 h 6858000"/>
              <a:gd name="connsiteX119" fmla="*/ 7234068 w 12178869"/>
              <a:gd name="connsiteY119" fmla="*/ 1352625 h 6858000"/>
              <a:gd name="connsiteX120" fmla="*/ 6834655 w 12178869"/>
              <a:gd name="connsiteY120" fmla="*/ 1721925 h 6858000"/>
              <a:gd name="connsiteX121" fmla="*/ 6834655 w 12178869"/>
              <a:gd name="connsiteY121" fmla="*/ 1782856 h 6858000"/>
              <a:gd name="connsiteX122" fmla="*/ 6711186 w 12178869"/>
              <a:gd name="connsiteY122" fmla="*/ 1782856 h 6858000"/>
              <a:gd name="connsiteX123" fmla="*/ 6711186 w 12178869"/>
              <a:gd name="connsiteY123" fmla="*/ 2099399 h 6858000"/>
              <a:gd name="connsiteX124" fmla="*/ 6839117 w 12178869"/>
              <a:gd name="connsiteY124" fmla="*/ 2099399 h 6858000"/>
              <a:gd name="connsiteX125" fmla="*/ 6839117 w 12178869"/>
              <a:gd name="connsiteY125" fmla="*/ 2982896 h 6858000"/>
              <a:gd name="connsiteX126" fmla="*/ 7197622 w 12178869"/>
              <a:gd name="connsiteY126" fmla="*/ 2982896 h 6858000"/>
              <a:gd name="connsiteX127" fmla="*/ 7197622 w 12178869"/>
              <a:gd name="connsiteY127" fmla="*/ 2099399 h 6858000"/>
              <a:gd name="connsiteX128" fmla="*/ 7393238 w 12178869"/>
              <a:gd name="connsiteY128" fmla="*/ 2099399 h 6858000"/>
              <a:gd name="connsiteX129" fmla="*/ 7393238 w 12178869"/>
              <a:gd name="connsiteY129" fmla="*/ 1782856 h 6858000"/>
              <a:gd name="connsiteX130" fmla="*/ 7195391 w 12178869"/>
              <a:gd name="connsiteY130" fmla="*/ 1782856 h 6858000"/>
              <a:gd name="connsiteX131" fmla="*/ 7310678 w 12178869"/>
              <a:gd name="connsiteY131" fmla="*/ 1667682 h 6858000"/>
              <a:gd name="connsiteX132" fmla="*/ 7431915 w 12178869"/>
              <a:gd name="connsiteY132" fmla="*/ 1685515 h 6858000"/>
              <a:gd name="connsiteX133" fmla="*/ 7431915 w 12178869"/>
              <a:gd name="connsiteY133" fmla="*/ 1377889 h 6858000"/>
              <a:gd name="connsiteX134" fmla="*/ 7234068 w 12178869"/>
              <a:gd name="connsiteY134" fmla="*/ 1352625 h 6858000"/>
              <a:gd name="connsiteX135" fmla="*/ 0 w 12178869"/>
              <a:gd name="connsiteY135" fmla="*/ 0 h 6858000"/>
              <a:gd name="connsiteX136" fmla="*/ 12178869 w 12178869"/>
              <a:gd name="connsiteY136" fmla="*/ 0 h 6858000"/>
              <a:gd name="connsiteX137" fmla="*/ 9769689 w 12178869"/>
              <a:gd name="connsiteY137" fmla="*/ 4367635 h 6858000"/>
              <a:gd name="connsiteX138" fmla="*/ 9769689 w 12178869"/>
              <a:gd name="connsiteY138" fmla="*/ 4261706 h 6858000"/>
              <a:gd name="connsiteX139" fmla="*/ 9336944 w 12178869"/>
              <a:gd name="connsiteY139" fmla="*/ 3862202 h 6858000"/>
              <a:gd name="connsiteX140" fmla="*/ 8986130 w 12178869"/>
              <a:gd name="connsiteY140" fmla="*/ 4042239 h 6858000"/>
              <a:gd name="connsiteX141" fmla="*/ 8986130 w 12178869"/>
              <a:gd name="connsiteY141" fmla="*/ 3886008 h 6858000"/>
              <a:gd name="connsiteX142" fmla="*/ 8621910 w 12178869"/>
              <a:gd name="connsiteY142" fmla="*/ 3886008 h 6858000"/>
              <a:gd name="connsiteX143" fmla="*/ 8621910 w 12178869"/>
              <a:gd name="connsiteY143" fmla="*/ 5088242 h 6858000"/>
              <a:gd name="connsiteX144" fmla="*/ 8989854 w 12178869"/>
              <a:gd name="connsiteY144" fmla="*/ 5088242 h 6858000"/>
              <a:gd name="connsiteX145" fmla="*/ 8989854 w 12178869"/>
              <a:gd name="connsiteY145" fmla="*/ 5087499 h 6858000"/>
              <a:gd name="connsiteX146" fmla="*/ 8989854 w 12178869"/>
              <a:gd name="connsiteY146" fmla="*/ 4400082 h 6858000"/>
              <a:gd name="connsiteX147" fmla="*/ 9205110 w 12178869"/>
              <a:gd name="connsiteY147" fmla="*/ 4188799 h 6858000"/>
              <a:gd name="connsiteX148" fmla="*/ 9393551 w 12178869"/>
              <a:gd name="connsiteY148" fmla="*/ 4382971 h 6858000"/>
              <a:gd name="connsiteX149" fmla="*/ 9393551 w 12178869"/>
              <a:gd name="connsiteY149" fmla="*/ 5029558 h 6858000"/>
              <a:gd name="connsiteX150" fmla="*/ 9393551 w 12178869"/>
              <a:gd name="connsiteY150" fmla="*/ 5049541 h 6858000"/>
              <a:gd name="connsiteX151" fmla="*/ 8396008 w 12178869"/>
              <a:gd name="connsiteY151" fmla="*/ 6858000 h 6858000"/>
              <a:gd name="connsiteX152" fmla="*/ 0 w 12178869"/>
              <a:gd name="connsiteY15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2178869" h="6858000">
                <a:moveTo>
                  <a:pt x="6258573" y="4201446"/>
                </a:moveTo>
                <a:cubicBezTo>
                  <a:pt x="6429139" y="4201446"/>
                  <a:pt x="6543097" y="4326431"/>
                  <a:pt x="6543097" y="4495309"/>
                </a:cubicBezTo>
                <a:cubicBezTo>
                  <a:pt x="6543097" y="4661955"/>
                  <a:pt x="6437332" y="4792892"/>
                  <a:pt x="6247401" y="4792892"/>
                </a:cubicBezTo>
                <a:cubicBezTo>
                  <a:pt x="6080560" y="4792147"/>
                  <a:pt x="5968836" y="4656748"/>
                  <a:pt x="5968836" y="4490845"/>
                </a:cubicBezTo>
                <a:cubicBezTo>
                  <a:pt x="5968836" y="4338334"/>
                  <a:pt x="6074601" y="4201446"/>
                  <a:pt x="6258573" y="4201446"/>
                </a:cubicBezTo>
                <a:close/>
                <a:moveTo>
                  <a:pt x="7760890" y="4167968"/>
                </a:moveTo>
                <a:cubicBezTo>
                  <a:pt x="7874848" y="4167968"/>
                  <a:pt x="7937414" y="4223020"/>
                  <a:pt x="7980614" y="4338334"/>
                </a:cubicBezTo>
                <a:cubicBezTo>
                  <a:pt x="7939649" y="4338334"/>
                  <a:pt x="7524035" y="4338334"/>
                  <a:pt x="7524035" y="4338334"/>
                </a:cubicBezTo>
                <a:cubicBezTo>
                  <a:pt x="7568725" y="4226740"/>
                  <a:pt x="7637249" y="4167968"/>
                  <a:pt x="7760890" y="4167968"/>
                </a:cubicBezTo>
                <a:close/>
                <a:moveTo>
                  <a:pt x="4803926" y="4167968"/>
                </a:moveTo>
                <a:cubicBezTo>
                  <a:pt x="4917884" y="4167968"/>
                  <a:pt x="4980450" y="4223020"/>
                  <a:pt x="5023649" y="4338334"/>
                </a:cubicBezTo>
                <a:cubicBezTo>
                  <a:pt x="4982684" y="4338334"/>
                  <a:pt x="4567072" y="4338334"/>
                  <a:pt x="4567072" y="4338334"/>
                </a:cubicBezTo>
                <a:cubicBezTo>
                  <a:pt x="4611760" y="4226740"/>
                  <a:pt x="4681030" y="4167968"/>
                  <a:pt x="4803926" y="4167968"/>
                </a:cubicBezTo>
                <a:close/>
                <a:moveTo>
                  <a:pt x="2125527" y="3885264"/>
                </a:moveTo>
                <a:lnTo>
                  <a:pt x="2125527" y="3886008"/>
                </a:lnTo>
                <a:lnTo>
                  <a:pt x="2584340" y="5088242"/>
                </a:lnTo>
                <a:lnTo>
                  <a:pt x="2900147" y="5088242"/>
                </a:lnTo>
                <a:lnTo>
                  <a:pt x="3115402" y="4442488"/>
                </a:lnTo>
                <a:lnTo>
                  <a:pt x="3338850" y="5088242"/>
                </a:lnTo>
                <a:lnTo>
                  <a:pt x="3654657" y="5088242"/>
                </a:lnTo>
                <a:lnTo>
                  <a:pt x="4107512" y="3886008"/>
                </a:lnTo>
                <a:lnTo>
                  <a:pt x="3729140" y="3886008"/>
                </a:lnTo>
                <a:lnTo>
                  <a:pt x="3492285" y="4555569"/>
                </a:lnTo>
                <a:lnTo>
                  <a:pt x="3260643" y="3886008"/>
                </a:lnTo>
                <a:lnTo>
                  <a:pt x="2968671" y="3886008"/>
                </a:lnTo>
                <a:lnTo>
                  <a:pt x="2748202" y="4551106"/>
                </a:lnTo>
                <a:lnTo>
                  <a:pt x="2509112" y="3885264"/>
                </a:lnTo>
                <a:close/>
                <a:moveTo>
                  <a:pt x="7763869" y="3862945"/>
                </a:moveTo>
                <a:cubicBezTo>
                  <a:pt x="7410076" y="3862202"/>
                  <a:pt x="7149387" y="4124818"/>
                  <a:pt x="7149387" y="4488613"/>
                </a:cubicBezTo>
                <a:cubicBezTo>
                  <a:pt x="7149387" y="4891838"/>
                  <a:pt x="7404118" y="5117257"/>
                  <a:pt x="7774297" y="5117257"/>
                </a:cubicBezTo>
                <a:cubicBezTo>
                  <a:pt x="8026793" y="5117257"/>
                  <a:pt x="8230876" y="4992272"/>
                  <a:pt x="8336642" y="4804052"/>
                </a:cubicBezTo>
                <a:cubicBezTo>
                  <a:pt x="8270352" y="4763134"/>
                  <a:pt x="8052118" y="4637404"/>
                  <a:pt x="8052118" y="4637404"/>
                </a:cubicBezTo>
                <a:cubicBezTo>
                  <a:pt x="7989552" y="4719984"/>
                  <a:pt x="7911345" y="4804052"/>
                  <a:pt x="7791428" y="4804052"/>
                </a:cubicBezTo>
                <a:cubicBezTo>
                  <a:pt x="7654380" y="4804052"/>
                  <a:pt x="7540421" y="4735607"/>
                  <a:pt x="7509139" y="4592767"/>
                </a:cubicBezTo>
                <a:cubicBezTo>
                  <a:pt x="7536697" y="4592767"/>
                  <a:pt x="8356007" y="4592767"/>
                  <a:pt x="8356007" y="4592767"/>
                </a:cubicBezTo>
                <a:cubicBezTo>
                  <a:pt x="8358242" y="4565241"/>
                  <a:pt x="8356007" y="4549618"/>
                  <a:pt x="8356007" y="4520604"/>
                </a:cubicBezTo>
                <a:cubicBezTo>
                  <a:pt x="8356007" y="4092084"/>
                  <a:pt x="8110959" y="3862945"/>
                  <a:pt x="7763869" y="3862945"/>
                </a:cubicBezTo>
                <a:close/>
                <a:moveTo>
                  <a:pt x="4806905" y="3862945"/>
                </a:moveTo>
                <a:cubicBezTo>
                  <a:pt x="4453113" y="3862202"/>
                  <a:pt x="4192423" y="4124818"/>
                  <a:pt x="4192423" y="4488613"/>
                </a:cubicBezTo>
                <a:cubicBezTo>
                  <a:pt x="4192423" y="4891838"/>
                  <a:pt x="4447153" y="5117257"/>
                  <a:pt x="4817332" y="5117257"/>
                </a:cubicBezTo>
                <a:cubicBezTo>
                  <a:pt x="5069829" y="5117257"/>
                  <a:pt x="5273912" y="4992272"/>
                  <a:pt x="5379678" y="4804052"/>
                </a:cubicBezTo>
                <a:cubicBezTo>
                  <a:pt x="5313388" y="4763134"/>
                  <a:pt x="5095153" y="4637404"/>
                  <a:pt x="5095153" y="4637404"/>
                </a:cubicBezTo>
                <a:cubicBezTo>
                  <a:pt x="5032588" y="4719984"/>
                  <a:pt x="4954381" y="4804052"/>
                  <a:pt x="4834464" y="4804052"/>
                </a:cubicBezTo>
                <a:cubicBezTo>
                  <a:pt x="4697415" y="4804052"/>
                  <a:pt x="4583457" y="4735607"/>
                  <a:pt x="4552174" y="4592767"/>
                </a:cubicBezTo>
                <a:cubicBezTo>
                  <a:pt x="4579733" y="4592767"/>
                  <a:pt x="5399043" y="4592767"/>
                  <a:pt x="5399043" y="4592767"/>
                </a:cubicBezTo>
                <a:cubicBezTo>
                  <a:pt x="5401277" y="4565241"/>
                  <a:pt x="5399043" y="4549618"/>
                  <a:pt x="5399043" y="4520604"/>
                </a:cubicBezTo>
                <a:cubicBezTo>
                  <a:pt x="5399043" y="4092084"/>
                  <a:pt x="5153995" y="3862945"/>
                  <a:pt x="4806905" y="3862945"/>
                </a:cubicBezTo>
                <a:close/>
                <a:moveTo>
                  <a:pt x="6525221" y="3588425"/>
                </a:moveTo>
                <a:lnTo>
                  <a:pt x="6525221" y="3999834"/>
                </a:lnTo>
                <a:cubicBezTo>
                  <a:pt x="6525221" y="3999834"/>
                  <a:pt x="6385939" y="3862945"/>
                  <a:pt x="6176642" y="3862945"/>
                </a:cubicBezTo>
                <a:cubicBezTo>
                  <a:pt x="5822105" y="3862945"/>
                  <a:pt x="5598657" y="4170199"/>
                  <a:pt x="5598657" y="4497541"/>
                </a:cubicBezTo>
                <a:cubicBezTo>
                  <a:pt x="5598657" y="4832321"/>
                  <a:pt x="5806463" y="5118001"/>
                  <a:pt x="6145359" y="5118001"/>
                </a:cubicBezTo>
                <a:cubicBezTo>
                  <a:pt x="6304008" y="5118001"/>
                  <a:pt x="6419456" y="5072620"/>
                  <a:pt x="6531181" y="4963258"/>
                </a:cubicBezTo>
                <a:lnTo>
                  <a:pt x="6531181" y="5088242"/>
                </a:lnTo>
                <a:lnTo>
                  <a:pt x="6887952" y="5088242"/>
                </a:lnTo>
                <a:lnTo>
                  <a:pt x="6887952" y="5087499"/>
                </a:lnTo>
                <a:lnTo>
                  <a:pt x="6887952" y="3588425"/>
                </a:lnTo>
                <a:close/>
                <a:moveTo>
                  <a:pt x="1495403" y="3533372"/>
                </a:moveTo>
                <a:cubicBezTo>
                  <a:pt x="1229500" y="3533372"/>
                  <a:pt x="979982" y="3711178"/>
                  <a:pt x="979982" y="4010993"/>
                </a:cubicBezTo>
                <a:cubicBezTo>
                  <a:pt x="979982" y="4222276"/>
                  <a:pt x="1083513" y="4357677"/>
                  <a:pt x="1274189" y="4443976"/>
                </a:cubicBezTo>
                <a:cubicBezTo>
                  <a:pt x="1338989" y="4472991"/>
                  <a:pt x="1450713" y="4516140"/>
                  <a:pt x="1497637" y="4533995"/>
                </a:cubicBezTo>
                <a:cubicBezTo>
                  <a:pt x="1644368" y="4589047"/>
                  <a:pt x="1654795" y="4618062"/>
                  <a:pt x="1654795" y="4680555"/>
                </a:cubicBezTo>
                <a:cubicBezTo>
                  <a:pt x="1654795" y="4760901"/>
                  <a:pt x="1546796" y="4798099"/>
                  <a:pt x="1437306" y="4798099"/>
                </a:cubicBezTo>
                <a:cubicBezTo>
                  <a:pt x="1294299" y="4798099"/>
                  <a:pt x="1157251" y="4717752"/>
                  <a:pt x="1084258" y="4653028"/>
                </a:cubicBezTo>
                <a:cubicBezTo>
                  <a:pt x="1050740" y="4709569"/>
                  <a:pt x="927099" y="4956562"/>
                  <a:pt x="927099" y="4956562"/>
                </a:cubicBezTo>
                <a:cubicBezTo>
                  <a:pt x="1084258" y="5054765"/>
                  <a:pt x="1232479" y="5142552"/>
                  <a:pt x="1444754" y="5142552"/>
                </a:cubicBezTo>
                <a:cubicBezTo>
                  <a:pt x="1746410" y="5142552"/>
                  <a:pt x="2044341" y="4974417"/>
                  <a:pt x="2044341" y="4653028"/>
                </a:cubicBezTo>
                <a:cubicBezTo>
                  <a:pt x="2044341" y="4427609"/>
                  <a:pt x="1928892" y="4290721"/>
                  <a:pt x="1703210" y="4200702"/>
                </a:cubicBezTo>
                <a:cubicBezTo>
                  <a:pt x="1663733" y="4185079"/>
                  <a:pt x="1587761" y="4153833"/>
                  <a:pt x="1540837" y="4135978"/>
                </a:cubicBezTo>
                <a:cubicBezTo>
                  <a:pt x="1462630" y="4106963"/>
                  <a:pt x="1370272" y="4079437"/>
                  <a:pt x="1370272" y="3999090"/>
                </a:cubicBezTo>
                <a:cubicBezTo>
                  <a:pt x="1370272" y="3920974"/>
                  <a:pt x="1425389" y="3868153"/>
                  <a:pt x="1521472" y="3868153"/>
                </a:cubicBezTo>
                <a:cubicBezTo>
                  <a:pt x="1666713" y="3868153"/>
                  <a:pt x="1823126" y="3987930"/>
                  <a:pt x="1823126" y="3987930"/>
                </a:cubicBezTo>
                <a:lnTo>
                  <a:pt x="1975816" y="3694067"/>
                </a:lnTo>
                <a:cubicBezTo>
                  <a:pt x="1867816" y="3623391"/>
                  <a:pt x="1689803" y="3533372"/>
                  <a:pt x="1495403" y="3533372"/>
                </a:cubicBezTo>
                <a:close/>
                <a:moveTo>
                  <a:pt x="9122540" y="2095684"/>
                </a:moveTo>
                <a:cubicBezTo>
                  <a:pt x="9283198" y="2095684"/>
                  <a:pt x="9408154" y="2216802"/>
                  <a:pt x="9408154" y="2392907"/>
                </a:cubicBezTo>
                <a:cubicBezTo>
                  <a:pt x="9408154" y="2566783"/>
                  <a:pt x="9272785" y="2686416"/>
                  <a:pt x="9110639" y="2686416"/>
                </a:cubicBezTo>
                <a:cubicBezTo>
                  <a:pt x="8942544" y="2686416"/>
                  <a:pt x="8836926" y="2549693"/>
                  <a:pt x="8836926" y="2383248"/>
                </a:cubicBezTo>
                <a:cubicBezTo>
                  <a:pt x="8836926" y="2224233"/>
                  <a:pt x="8948494" y="2095684"/>
                  <a:pt x="9122540" y="2095684"/>
                </a:cubicBezTo>
                <a:close/>
                <a:moveTo>
                  <a:pt x="9050392" y="1759821"/>
                </a:moveTo>
                <a:cubicBezTo>
                  <a:pt x="8715689" y="1759078"/>
                  <a:pt x="8467265" y="2054073"/>
                  <a:pt x="8467265" y="2388449"/>
                </a:cubicBezTo>
                <a:cubicBezTo>
                  <a:pt x="8467265" y="2773354"/>
                  <a:pt x="8696351" y="3011876"/>
                  <a:pt x="9031054" y="3011876"/>
                </a:cubicBezTo>
                <a:cubicBezTo>
                  <a:pt x="9260140" y="3011876"/>
                  <a:pt x="9391047" y="2865493"/>
                  <a:pt x="9391047" y="2865493"/>
                </a:cubicBezTo>
                <a:lnTo>
                  <a:pt x="9391047" y="2982896"/>
                </a:lnTo>
                <a:lnTo>
                  <a:pt x="9756989" y="2982896"/>
                </a:lnTo>
                <a:lnTo>
                  <a:pt x="9756989" y="1782856"/>
                </a:lnTo>
                <a:lnTo>
                  <a:pt x="9396997" y="1782856"/>
                </a:lnTo>
                <a:lnTo>
                  <a:pt x="9396997" y="1906204"/>
                </a:lnTo>
                <a:cubicBezTo>
                  <a:pt x="9289148" y="1808120"/>
                  <a:pt x="9197662" y="1759821"/>
                  <a:pt x="9050392" y="1759821"/>
                </a:cubicBezTo>
                <a:close/>
                <a:moveTo>
                  <a:pt x="8247104" y="1759821"/>
                </a:moveTo>
                <a:cubicBezTo>
                  <a:pt x="8102066" y="1759821"/>
                  <a:pt x="7990498" y="1883169"/>
                  <a:pt x="7961490" y="1973079"/>
                </a:cubicBezTo>
                <a:cubicBezTo>
                  <a:pt x="7961490" y="1896544"/>
                  <a:pt x="7961490" y="1783599"/>
                  <a:pt x="7961490" y="1783599"/>
                </a:cubicBezTo>
                <a:lnTo>
                  <a:pt x="7607448" y="1783599"/>
                </a:lnTo>
                <a:lnTo>
                  <a:pt x="7607448" y="2984382"/>
                </a:lnTo>
                <a:lnTo>
                  <a:pt x="7974878" y="2984382"/>
                </a:lnTo>
                <a:cubicBezTo>
                  <a:pt x="7974878" y="2984382"/>
                  <a:pt x="7974878" y="2658180"/>
                  <a:pt x="7974878" y="2430803"/>
                </a:cubicBezTo>
                <a:cubicBezTo>
                  <a:pt x="7974878" y="2197483"/>
                  <a:pt x="8061158" y="2111288"/>
                  <a:pt x="8202477" y="2111288"/>
                </a:cubicBezTo>
                <a:cubicBezTo>
                  <a:pt x="8285037" y="2111288"/>
                  <a:pt x="8329664" y="2135066"/>
                  <a:pt x="8329664" y="2135066"/>
                </a:cubicBezTo>
                <a:cubicBezTo>
                  <a:pt x="8329664" y="2025836"/>
                  <a:pt x="8329664" y="1884655"/>
                  <a:pt x="8329664" y="1759821"/>
                </a:cubicBezTo>
                <a:cubicBezTo>
                  <a:pt x="8296194" y="1759821"/>
                  <a:pt x="8270905" y="1759821"/>
                  <a:pt x="8247104" y="1759821"/>
                </a:cubicBezTo>
                <a:close/>
                <a:moveTo>
                  <a:pt x="6055911" y="1758335"/>
                </a:moveTo>
                <a:cubicBezTo>
                  <a:pt x="5820876" y="1758335"/>
                  <a:pt x="5705588" y="1938155"/>
                  <a:pt x="5705588" y="1938155"/>
                </a:cubicBezTo>
                <a:lnTo>
                  <a:pt x="5705588" y="1782856"/>
                </a:lnTo>
                <a:lnTo>
                  <a:pt x="5341877" y="1782856"/>
                </a:lnTo>
                <a:lnTo>
                  <a:pt x="5341877" y="2983639"/>
                </a:lnTo>
                <a:lnTo>
                  <a:pt x="5710051" y="2983639"/>
                </a:lnTo>
                <a:lnTo>
                  <a:pt x="5710051" y="2982896"/>
                </a:lnTo>
                <a:cubicBezTo>
                  <a:pt x="5710051" y="2982896"/>
                  <a:pt x="5710051" y="2523686"/>
                  <a:pt x="5710051" y="2296310"/>
                </a:cubicBezTo>
                <a:cubicBezTo>
                  <a:pt x="5710051" y="2181136"/>
                  <a:pt x="5808231" y="2085281"/>
                  <a:pt x="5925005" y="2085281"/>
                </a:cubicBezTo>
                <a:cubicBezTo>
                  <a:pt x="6085663" y="2085281"/>
                  <a:pt x="6113183" y="2178906"/>
                  <a:pt x="6113183" y="2278476"/>
                </a:cubicBezTo>
                <a:cubicBezTo>
                  <a:pt x="6113183" y="2360956"/>
                  <a:pt x="6113183" y="2982153"/>
                  <a:pt x="6113183" y="2982153"/>
                </a:cubicBezTo>
                <a:lnTo>
                  <a:pt x="6488794" y="2982153"/>
                </a:lnTo>
                <a:cubicBezTo>
                  <a:pt x="6488794" y="2698305"/>
                  <a:pt x="6488794" y="2440463"/>
                  <a:pt x="6488794" y="2157358"/>
                </a:cubicBezTo>
                <a:cubicBezTo>
                  <a:pt x="6488794" y="1930725"/>
                  <a:pt x="6295410" y="1758335"/>
                  <a:pt x="6055911" y="1758335"/>
                </a:cubicBezTo>
                <a:close/>
                <a:moveTo>
                  <a:pt x="4598091" y="1485633"/>
                </a:moveTo>
                <a:lnTo>
                  <a:pt x="4598091" y="2983639"/>
                </a:lnTo>
                <a:lnTo>
                  <a:pt x="4990067" y="2983639"/>
                </a:lnTo>
                <a:lnTo>
                  <a:pt x="4990067" y="2982896"/>
                </a:lnTo>
                <a:lnTo>
                  <a:pt x="4990067" y="1485633"/>
                </a:lnTo>
                <a:close/>
                <a:moveTo>
                  <a:pt x="7234068" y="1352625"/>
                </a:moveTo>
                <a:cubicBezTo>
                  <a:pt x="7002750" y="1352625"/>
                  <a:pt x="6834655" y="1455910"/>
                  <a:pt x="6834655" y="1721925"/>
                </a:cubicBezTo>
                <a:cubicBezTo>
                  <a:pt x="6834655" y="1745703"/>
                  <a:pt x="6834655" y="1782856"/>
                  <a:pt x="6834655" y="1782856"/>
                </a:cubicBezTo>
                <a:lnTo>
                  <a:pt x="6711186" y="1782856"/>
                </a:lnTo>
                <a:lnTo>
                  <a:pt x="6711186" y="2099399"/>
                </a:lnTo>
                <a:lnTo>
                  <a:pt x="6839117" y="2099399"/>
                </a:lnTo>
                <a:lnTo>
                  <a:pt x="6839117" y="2982896"/>
                </a:lnTo>
                <a:lnTo>
                  <a:pt x="7197622" y="2982896"/>
                </a:lnTo>
                <a:lnTo>
                  <a:pt x="7197622" y="2099399"/>
                </a:lnTo>
                <a:lnTo>
                  <a:pt x="7393238" y="2099399"/>
                </a:lnTo>
                <a:lnTo>
                  <a:pt x="7393238" y="1782856"/>
                </a:lnTo>
                <a:lnTo>
                  <a:pt x="7195391" y="1782856"/>
                </a:lnTo>
                <a:cubicBezTo>
                  <a:pt x="7195391" y="1692946"/>
                  <a:pt x="7226630" y="1667682"/>
                  <a:pt x="7310678" y="1667682"/>
                </a:cubicBezTo>
                <a:cubicBezTo>
                  <a:pt x="7355305" y="1667682"/>
                  <a:pt x="7431915" y="1685515"/>
                  <a:pt x="7431915" y="1685515"/>
                </a:cubicBezTo>
                <a:lnTo>
                  <a:pt x="7431915" y="1377889"/>
                </a:lnTo>
                <a:cubicBezTo>
                  <a:pt x="7357536" y="1360056"/>
                  <a:pt x="7279439" y="1352625"/>
                  <a:pt x="7234068" y="1352625"/>
                </a:cubicBezTo>
                <a:close/>
                <a:moveTo>
                  <a:pt x="0" y="0"/>
                </a:moveTo>
                <a:lnTo>
                  <a:pt x="12178869" y="0"/>
                </a:lnTo>
                <a:lnTo>
                  <a:pt x="9769689" y="4367635"/>
                </a:lnTo>
                <a:lnTo>
                  <a:pt x="9769689" y="4261706"/>
                </a:lnTo>
                <a:cubicBezTo>
                  <a:pt x="9769689" y="4034800"/>
                  <a:pt x="9576034" y="3862202"/>
                  <a:pt x="9336944" y="3862202"/>
                </a:cubicBezTo>
                <a:cubicBezTo>
                  <a:pt x="9101579" y="3862202"/>
                  <a:pt x="8986130" y="4042239"/>
                  <a:pt x="8986130" y="4042239"/>
                </a:cubicBezTo>
                <a:lnTo>
                  <a:pt x="8986130" y="3886008"/>
                </a:lnTo>
                <a:lnTo>
                  <a:pt x="8621910" y="3886008"/>
                </a:lnTo>
                <a:lnTo>
                  <a:pt x="8621910" y="5088242"/>
                </a:lnTo>
                <a:lnTo>
                  <a:pt x="8989854" y="5088242"/>
                </a:lnTo>
                <a:lnTo>
                  <a:pt x="8989854" y="5087499"/>
                </a:lnTo>
                <a:cubicBezTo>
                  <a:pt x="8989854" y="5087499"/>
                  <a:pt x="8989854" y="4627733"/>
                  <a:pt x="8989854" y="4400082"/>
                </a:cubicBezTo>
                <a:cubicBezTo>
                  <a:pt x="8989854" y="4284769"/>
                  <a:pt x="9088172" y="4188799"/>
                  <a:pt x="9205110" y="4188799"/>
                </a:cubicBezTo>
                <a:cubicBezTo>
                  <a:pt x="9365993" y="4188799"/>
                  <a:pt x="9393551" y="4282537"/>
                  <a:pt x="9393551" y="4382971"/>
                </a:cubicBezTo>
                <a:cubicBezTo>
                  <a:pt x="9393551" y="4450067"/>
                  <a:pt x="9393551" y="4873231"/>
                  <a:pt x="9393551" y="5029558"/>
                </a:cubicBezTo>
                <a:lnTo>
                  <a:pt x="9393551" y="5049541"/>
                </a:lnTo>
                <a:lnTo>
                  <a:pt x="83960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401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3BBC-6389-19B5-266B-05605D45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C6F0-1B61-B9B1-53FF-20A5ECA6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0CF5-99CF-630A-970B-C6610532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1CDC3-8CBA-57F6-E582-AC3823AE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8D88F-12B5-5DA5-D878-6D58A643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3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A85609D-5FA9-5915-F1A6-EF5B3E31E7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01957" y="0"/>
            <a:ext cx="8690043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8026" y="3529010"/>
            <a:ext cx="695134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A9DFE49-4A01-7325-4552-A500A6B4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026" y="2319336"/>
            <a:ext cx="6951345" cy="895351"/>
          </a:xfrm>
        </p:spPr>
        <p:txBody>
          <a:bodyPr anchor="b" anchorCtr="0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pic>
        <p:nvPicPr>
          <p:cNvPr id="12" name="Bildobjekt 8">
            <a:extLst>
              <a:ext uri="{FF2B5EF4-FFF2-40B4-BE49-F238E27FC236}">
                <a16:creationId xmlns:a16="http://schemas.microsoft.com/office/drawing/2014/main" id="{A309F80A-2DFC-6899-2C33-2ED3C50E7D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50195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A2265A-519F-E00F-0511-D9659B99D32E}"/>
              </a:ext>
            </a:extLst>
          </p:cNvPr>
          <p:cNvSpPr txBox="1"/>
          <p:nvPr userDrawn="1"/>
        </p:nvSpPr>
        <p:spPr>
          <a:xfrm>
            <a:off x="12530295" y="422031"/>
            <a:ext cx="19895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Använd denna bild som den är eller lägg in en bild i bakgrunden (klicka på bildikonen i mitten). 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90402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2752-675A-DF66-8B51-E74D0559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2801"/>
            <a:ext cx="8936264" cy="2401886"/>
          </a:xfrm>
        </p:spPr>
        <p:txBody>
          <a:bodyPr wrap="square" anchor="b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31042"/>
            <a:ext cx="8936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1" name="Bildobjekt 8">
            <a:extLst>
              <a:ext uri="{FF2B5EF4-FFF2-40B4-BE49-F238E27FC236}">
                <a16:creationId xmlns:a16="http://schemas.microsoft.com/office/drawing/2014/main" id="{176A24B4-D53B-27E9-94C0-31B888F921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94960"/>
            <a:ext cx="12192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3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14DF-07FD-3F2E-98A9-E9EE7D7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3D48-6E75-524B-721E-BA7655BC8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3857"/>
            <a:ext cx="5181600" cy="401229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A7961-B686-F8D9-0167-A6AC6CA0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3857"/>
            <a:ext cx="5181600" cy="40122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6332-4903-2CA5-3174-E730268E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00349-E226-BB1F-DCBE-E39A813E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616EF-3C46-1DF3-A4A0-CFF7D3C0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60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3501-FEF8-C197-93ED-8885614D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719"/>
            <a:ext cx="10515600" cy="100573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0A670-E785-C1F9-3744-39C2E44F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09942"/>
            <a:ext cx="5157787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07F2A-9BF0-C3B2-3877-0B974B354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99125"/>
            <a:ext cx="5157787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D4C3F-E66A-0266-9EA2-55F0EDEFE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09942"/>
            <a:ext cx="5183188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DCE0E-E19E-972D-48F0-7732CAE80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9125"/>
            <a:ext cx="5183188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20352-2B80-6D52-3BC8-FB45351F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D5339-1701-9649-9AAF-1E8965B3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DD1B1-03BC-C1FF-75C2-D09B3C87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75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F62D-F90A-C923-CCA8-F0D9B685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F65C5-62E8-BD3F-2A59-3F6FC19E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CC874-BF08-3457-DB0A-5EDB6314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BA817-9F8A-278C-3DBC-07CE546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04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65520-32E6-A19A-EDE3-05299451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4E6D1-33A3-3053-AD91-994242292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7C44A-4FC2-87AA-779D-89DF29CB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01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BEE30-21F1-318E-A1C9-3B25DD6F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F318C-D139-BF67-E109-3E71DDA7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92F7-ECF1-4DB0-DD90-3031ACC7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624591B1-501E-B440-80D1-493C99590D61}" type="datetimeFigureOut">
              <a:rPr lang="sv-SE" smtClean="0"/>
              <a:pPr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16685-71F6-8984-514E-0DE193D8B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5197C-C5D7-FD6F-01A6-EEEB46631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330DF1A-BF4C-AB27-1BAB-AB6144EC937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4607" y="6019795"/>
            <a:ext cx="1389129" cy="8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  <p:sldLayoutId id="2147483685" r:id="rId9"/>
    <p:sldLayoutId id="2147483687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3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0166394-B231-EDD7-5A2D-92598263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000" dirty="0"/>
              <a:t>Innovationsakademin: Om kreativitet och idéer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C27702-2BA1-75A7-D2FF-2AFB13739D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162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CA72AFC-175B-9EC3-8CCF-66499802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kreativitet?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647BDF6-B60E-5D14-7AF6-4E17604BB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679"/>
              <a:buFont typeface="Arial"/>
              <a:buChar char="•"/>
            </a:pPr>
            <a:r>
              <a:rPr lang="sv-SE" sz="1600" dirty="0">
                <a:ea typeface="Roboto"/>
                <a:cs typeface="Roboto"/>
                <a:sym typeface="Roboto"/>
              </a:rPr>
              <a:t>Kreativitet är förmågan att finna något nytt, originellt.</a:t>
            </a:r>
            <a:endParaRPr lang="sv-SE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679"/>
              <a:buFont typeface="Arial"/>
              <a:buChar char="•"/>
            </a:pPr>
            <a:r>
              <a:rPr lang="sv-SE" sz="1600" dirty="0">
                <a:ea typeface="Roboto"/>
                <a:cs typeface="Roboto"/>
                <a:sym typeface="Roboto"/>
              </a:rPr>
              <a:t>Alla i en organisation eller i ett projekt kan bidra till kreativiteten. Är man ovan kan man träna upp sin kreativa förmåga.</a:t>
            </a:r>
            <a:endParaRPr lang="sv-SE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679"/>
              <a:buFont typeface="Arial"/>
              <a:buChar char="•"/>
            </a:pP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Resultatet av </a:t>
            </a:r>
            <a:r>
              <a:rPr lang="sv-SE" sz="1600" dirty="0">
                <a:ea typeface="Roboto"/>
                <a:cs typeface="Roboto"/>
                <a:sym typeface="Roboto"/>
              </a:rPr>
              <a:t>kreativitet är ofta en eller flera idéer. </a:t>
            </a: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Ibland är idén något helt nytt, men oftare är det en ny kombination av idéer. Eller ett nytt användningsområde för något som redan finns.</a:t>
            </a:r>
            <a:endParaRPr lang="sv-SE" sz="1600" b="0" i="0" u="none" strike="noStrike" dirty="0"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679"/>
              <a:buFont typeface="Arial"/>
              <a:buChar char="•"/>
            </a:pP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En idé kan vara en sak, en tjänst, ett sätt att arbeta, en ny affärsmodell……</a:t>
            </a:r>
            <a:endParaRPr lang="sv-SE" sz="1600" b="0" i="0" u="none" strike="noStrike" dirty="0">
              <a:ea typeface="Noto Sans Symbols"/>
              <a:cs typeface="Noto Sans Symbols"/>
              <a:sym typeface="Noto Sans Symbols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679"/>
              <a:buFont typeface="Arial"/>
              <a:buChar char="•"/>
            </a:pPr>
            <a:r>
              <a:rPr lang="sv-SE" sz="1600" b="1" i="0" u="none" strike="noStrike" dirty="0">
                <a:ea typeface="Roboto"/>
                <a:cs typeface="Roboto"/>
                <a:sym typeface="Roboto"/>
              </a:rPr>
              <a:t>Kreativitet är en nödvändig, men inte tillräcklig förutsättning för innovation.</a:t>
            </a:r>
            <a:endParaRPr lang="sv-SE" sz="1600" b="1" i="0" u="none" strike="noStrike" dirty="0">
              <a:ea typeface="Noto Sans Symbols"/>
              <a:cs typeface="Noto Sans Symbols"/>
              <a:sym typeface="Noto Sans Symbol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625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EC389A59-6E65-211D-220C-36546CF9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067735-EDDB-15A8-B783-CD3505D3A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Att </a:t>
            </a:r>
            <a:r>
              <a:rPr lang="sv-SE" sz="1600" dirty="0">
                <a:ea typeface="Roboto"/>
                <a:cs typeface="Roboto"/>
                <a:sym typeface="Roboto"/>
              </a:rPr>
              <a:t>vara kreativa tillsammans ger flera möjligheter: T ex att man utnyttjar gruppens dynamik och deltagarna kan göra kreativa tolkningar av varandras idéer. </a:t>
            </a:r>
            <a:endParaRPr lang="sv-SE" sz="1600" b="0" i="0" u="none" strike="noStrike" dirty="0"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Men det finns också ett antal hot som du som </a:t>
            </a:r>
            <a:r>
              <a:rPr lang="sv-SE" sz="1600" b="0" i="0" u="none" strike="noStrike" dirty="0" err="1">
                <a:ea typeface="Roboto"/>
                <a:cs typeface="Roboto"/>
                <a:sym typeface="Roboto"/>
              </a:rPr>
              <a:t>som</a:t>
            </a: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 </a:t>
            </a:r>
            <a:r>
              <a:rPr lang="sv-SE" sz="1600" b="0" i="0" u="none" strike="noStrike" dirty="0" err="1">
                <a:ea typeface="Roboto"/>
                <a:cs typeface="Roboto"/>
                <a:sym typeface="Roboto"/>
              </a:rPr>
              <a:t>innovationsledare</a:t>
            </a: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 behöver hålla koll på oc</a:t>
            </a:r>
            <a:r>
              <a:rPr lang="sv-SE" sz="1600" dirty="0">
                <a:ea typeface="Roboto"/>
                <a:cs typeface="Roboto"/>
                <a:sym typeface="Roboto"/>
              </a:rPr>
              <a:t>h hantera: </a:t>
            </a:r>
            <a:endParaRPr lang="sv-SE" sz="1600"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sv-SE" sz="1600" b="0" i="0" u="none" strike="noStrike" dirty="0" err="1">
                <a:ea typeface="Roboto"/>
                <a:cs typeface="Roboto"/>
                <a:sym typeface="Roboto"/>
              </a:rPr>
              <a:t>Production</a:t>
            </a: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 </a:t>
            </a:r>
            <a:r>
              <a:rPr lang="sv-SE" sz="1600" b="0" i="0" u="none" strike="noStrike" dirty="0" err="1">
                <a:ea typeface="Roboto"/>
                <a:cs typeface="Roboto"/>
                <a:sym typeface="Roboto"/>
              </a:rPr>
              <a:t>blocking</a:t>
            </a: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: bara en kan prata åt gången…</a:t>
            </a:r>
            <a:endParaRPr lang="sv-SE" sz="1600" b="0" i="0" u="none" strike="noStrike" dirty="0">
              <a:ea typeface="Noto Sans Symbols"/>
              <a:cs typeface="Noto Sans Symbols"/>
              <a:sym typeface="Noto Sans Symbols"/>
            </a:endParaRPr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sv-SE" sz="1600" b="0" i="0" u="none" strike="noStrike" dirty="0">
                <a:ea typeface="Roboto"/>
                <a:cs typeface="Roboto"/>
                <a:sym typeface="Roboto"/>
              </a:rPr>
              <a:t>Dominanta deltagare</a:t>
            </a:r>
            <a:endParaRPr lang="sv-SE" sz="1600" b="0" i="0" u="none" strike="noStrike" dirty="0">
              <a:ea typeface="Noto Sans Symbols"/>
              <a:cs typeface="Noto Sans Symbols"/>
              <a:sym typeface="Noto Sans Symbols"/>
            </a:endParaRPr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sv-SE" sz="1600" dirty="0">
                <a:ea typeface="Roboto"/>
                <a:cs typeface="Roboto"/>
                <a:sym typeface="Roboto"/>
              </a:rPr>
              <a:t>Social </a:t>
            </a:r>
            <a:r>
              <a:rPr lang="sv-SE" sz="1600" dirty="0" err="1">
                <a:ea typeface="Roboto"/>
                <a:cs typeface="Roboto"/>
                <a:sym typeface="Roboto"/>
              </a:rPr>
              <a:t>loafing</a:t>
            </a:r>
            <a:r>
              <a:rPr lang="sv-SE" sz="1600" dirty="0">
                <a:ea typeface="Roboto"/>
                <a:cs typeface="Roboto"/>
                <a:sym typeface="Roboto"/>
              </a:rPr>
              <a:t>: ”Det finns alltid andra som jobbar, så jag kan tänka på annat…”</a:t>
            </a:r>
            <a:endParaRPr lang="sv-SE" sz="1600" dirty="0"/>
          </a:p>
          <a:p>
            <a:endParaRPr lang="sv-SE" dirty="0"/>
          </a:p>
        </p:txBody>
      </p:sp>
      <p:pic>
        <p:nvPicPr>
          <p:cNvPr id="11" name="Google Shape;71;p3" descr="En bild som visar person, inomhus&#10;&#10;Automatiskt genererad beskrivning">
            <a:extLst>
              <a:ext uri="{FF2B5EF4-FFF2-40B4-BE49-F238E27FC236}">
                <a16:creationId xmlns:a16="http://schemas.microsoft.com/office/drawing/2014/main" id="{95742D44-8F64-17BF-92D5-46AF455161E9}"/>
              </a:ext>
            </a:extLst>
          </p:cNvPr>
          <p:cNvPicPr preferRelativeResize="0">
            <a:picLocks noGrp="1"/>
          </p:cNvPicPr>
          <p:nvPr>
            <p:ph type="pic" sz="quarter" idx="13"/>
          </p:nvPr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42188" y="2051050"/>
            <a:ext cx="4008437" cy="4008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632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Aft>
                <a:spcPts val="0"/>
              </a:spcAft>
            </a:pPr>
            <a:r>
              <a:rPr lang="sv-SE" dirty="0"/>
              <a:t>Vad behövs för att vara kreativ? </a:t>
            </a:r>
            <a:endParaRPr dirty="0"/>
          </a:p>
        </p:txBody>
      </p:sp>
      <p:sp>
        <p:nvSpPr>
          <p:cNvPr id="77" name="Google Shape;77;p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7C2342"/>
              </a:buClr>
              <a:buSzPts val="2400"/>
            </a:pPr>
            <a:r>
              <a:rPr lang="sv-SE" sz="1600" dirty="0"/>
              <a:t>Domänrelevanta kunskaper – dvs kunskaper inom de områden som är relevanta för det specifika utvecklingsområdet.</a:t>
            </a:r>
            <a:endParaRPr sz="1600" dirty="0"/>
          </a:p>
          <a:p>
            <a:pPr>
              <a:spcBef>
                <a:spcPts val="480"/>
              </a:spcBef>
              <a:buClr>
                <a:srgbClr val="7C2342"/>
              </a:buClr>
              <a:buSzPts val="2400"/>
            </a:pPr>
            <a:r>
              <a:rPr lang="sv-SE" sz="1600" dirty="0"/>
              <a:t>Kreativa processer – dvs </a:t>
            </a:r>
            <a:r>
              <a:rPr lang="sv-SE" sz="1600" b="0" i="0" dirty="0">
                <a:ea typeface="arial"/>
                <a:cs typeface="arial"/>
                <a:sym typeface="arial"/>
              </a:rPr>
              <a:t>metoder för nytänkande t ex olika idégenereringstekniker</a:t>
            </a:r>
            <a:endParaRPr sz="1600" dirty="0"/>
          </a:p>
          <a:p>
            <a:pPr>
              <a:spcBef>
                <a:spcPts val="480"/>
              </a:spcBef>
              <a:buClr>
                <a:srgbClr val="7C2342"/>
              </a:buClr>
              <a:buSzPts val="2400"/>
            </a:pPr>
            <a:r>
              <a:rPr lang="sv-SE" sz="1600" dirty="0"/>
              <a:t>Motivation för uppgiften – dvs en lust och vilja att bidra till arbetet </a:t>
            </a:r>
            <a:endParaRPr sz="1600"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7C2342"/>
              </a:buClr>
              <a:buSzPts val="2400"/>
              <a:buFont typeface="Noto Sans Symbols"/>
              <a:buNone/>
            </a:pPr>
            <a:endParaRPr dirty="0"/>
          </a:p>
        </p:txBody>
      </p:sp>
      <p:pic>
        <p:nvPicPr>
          <p:cNvPr id="76" name="Google Shape;76;p4" descr="En bild som visar person, utomhus&#10;&#10;Automatiskt genererad beskrivning"/>
          <p:cNvPicPr preferRelativeResize="0">
            <a:picLocks noGrp="1"/>
          </p:cNvPicPr>
          <p:nvPr>
            <p:ph type="pic" sz="quarter" idx="13"/>
          </p:nvPr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625DC930-7297-33E0-C747-4030280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en idé?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0F9C43C-A10D-D9D5-9C3B-05A013094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>
              <a:spcBef>
                <a:spcPts val="0"/>
              </a:spcBef>
              <a:buClr>
                <a:srgbClr val="000000"/>
              </a:buClr>
              <a:buSzPts val="1800"/>
            </a:pPr>
            <a:r>
              <a:rPr lang="sv-SE" sz="1600" b="0" i="0" u="none" strike="noStrike" cap="none" dirty="0">
                <a:ea typeface="Roboto"/>
                <a:cs typeface="Roboto"/>
                <a:sym typeface="Roboto"/>
              </a:rPr>
              <a:t>Vanligen relaterar problem till användarsidan, och lösningen till leverantörssidan av en innovation. </a:t>
            </a:r>
            <a:endParaRPr lang="sv-SE" dirty="0"/>
          </a:p>
          <a:p>
            <a:pPr>
              <a:spcBef>
                <a:spcPts val="0"/>
              </a:spcBef>
              <a:buClr>
                <a:srgbClr val="5C9474"/>
              </a:buClr>
              <a:buSzPts val="1800"/>
            </a:pPr>
            <a:r>
              <a:rPr lang="sv-SE" sz="1600" b="0" i="0" u="none" strike="noStrike" cap="none" dirty="0">
                <a:ea typeface="Roboto"/>
                <a:cs typeface="Roboto"/>
                <a:sym typeface="Roboto"/>
              </a:rPr>
              <a:t>Problem återspeglar ett behov och lösningen ett möjligt sätt att tillfredsställa detta behov. </a:t>
            </a:r>
            <a:endParaRPr lang="sv-SE" dirty="0"/>
          </a:p>
          <a:p>
            <a:pPr>
              <a:spcBef>
                <a:spcPts val="0"/>
              </a:spcBef>
              <a:buClr>
                <a:srgbClr val="D668BC"/>
              </a:buClr>
              <a:buSzPts val="1800"/>
            </a:pPr>
            <a:r>
              <a:rPr lang="sv-SE" sz="1600" b="0" i="0" u="none" strike="noStrike" cap="none" dirty="0">
                <a:ea typeface="Roboto"/>
                <a:cs typeface="Roboto"/>
                <a:sym typeface="Roboto"/>
              </a:rPr>
              <a:t>Lösningen till problemet förväntas generera </a:t>
            </a:r>
            <a:r>
              <a:rPr lang="sv-SE" sz="1600" b="1" i="0" u="none" strike="noStrike" cap="none" dirty="0">
                <a:ea typeface="Roboto"/>
                <a:cs typeface="Roboto"/>
                <a:sym typeface="Roboto"/>
              </a:rPr>
              <a:t>värde </a:t>
            </a:r>
            <a:r>
              <a:rPr lang="sv-SE" sz="1600" b="0" i="0" u="none" strike="noStrike" cap="none" dirty="0">
                <a:ea typeface="Roboto"/>
                <a:cs typeface="Roboto"/>
                <a:sym typeface="Roboto"/>
              </a:rPr>
              <a:t>för kunder, och/eller leverantörer av lösningen. </a:t>
            </a:r>
            <a:endParaRPr lang="sv-SE" dirty="0"/>
          </a:p>
          <a:p>
            <a:endParaRPr lang="sv-SE" dirty="0"/>
          </a:p>
        </p:txBody>
      </p:sp>
      <p:grpSp>
        <p:nvGrpSpPr>
          <p:cNvPr id="7" name="Google Shape;88;p5">
            <a:extLst>
              <a:ext uri="{FF2B5EF4-FFF2-40B4-BE49-F238E27FC236}">
                <a16:creationId xmlns:a16="http://schemas.microsoft.com/office/drawing/2014/main" id="{D918C1AB-7061-EB6B-C231-6DBC85EEF267}"/>
              </a:ext>
            </a:extLst>
          </p:cNvPr>
          <p:cNvGrpSpPr/>
          <p:nvPr/>
        </p:nvGrpSpPr>
        <p:grpSpPr>
          <a:xfrm>
            <a:off x="2567608" y="2595734"/>
            <a:ext cx="7570788" cy="400050"/>
            <a:chOff x="1133231" y="2201327"/>
            <a:chExt cx="7570914" cy="400170"/>
          </a:xfrm>
        </p:grpSpPr>
        <p:sp>
          <p:nvSpPr>
            <p:cNvPr id="8" name="Google Shape;89;p5">
              <a:extLst>
                <a:ext uri="{FF2B5EF4-FFF2-40B4-BE49-F238E27FC236}">
                  <a16:creationId xmlns:a16="http://schemas.microsoft.com/office/drawing/2014/main" id="{560BD94F-A80A-C3B2-6114-19EFF71F4FDE}"/>
                </a:ext>
              </a:extLst>
            </p:cNvPr>
            <p:cNvSpPr txBox="1"/>
            <p:nvPr/>
          </p:nvSpPr>
          <p:spPr>
            <a:xfrm>
              <a:off x="1133231" y="2201327"/>
              <a:ext cx="981110" cy="4001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C9474"/>
                </a:buClr>
                <a:buSzPts val="2000"/>
                <a:buFont typeface="Verdana"/>
                <a:buNone/>
              </a:pPr>
              <a:r>
                <a:rPr lang="sv-SE" sz="2000" b="0" i="0" u="none" strike="noStrike" cap="none">
                  <a:solidFill>
                    <a:srgbClr val="5C9474"/>
                  </a:solidFill>
                  <a:latin typeface="Verdana"/>
                  <a:ea typeface="Verdana"/>
                  <a:cs typeface="Verdana"/>
                  <a:sym typeface="Verdana"/>
                </a:rPr>
                <a:t>Behov</a:t>
              </a:r>
              <a:endParaRPr/>
            </a:p>
          </p:txBody>
        </p:sp>
        <p:sp>
          <p:nvSpPr>
            <p:cNvPr id="9" name="Google Shape;90;p5">
              <a:extLst>
                <a:ext uri="{FF2B5EF4-FFF2-40B4-BE49-F238E27FC236}">
                  <a16:creationId xmlns:a16="http://schemas.microsoft.com/office/drawing/2014/main" id="{1953752C-C515-E737-8639-A6B98ADB10B3}"/>
                </a:ext>
              </a:extLst>
            </p:cNvPr>
            <p:cNvSpPr txBox="1"/>
            <p:nvPr/>
          </p:nvSpPr>
          <p:spPr>
            <a:xfrm>
              <a:off x="5685693" y="2201327"/>
              <a:ext cx="3018452" cy="4001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668BC"/>
                </a:buClr>
                <a:buSzPts val="2000"/>
                <a:buFont typeface="Verdana"/>
                <a:buNone/>
              </a:pPr>
              <a:r>
                <a:rPr lang="sv-SE" sz="2000" b="0" i="0" u="none" strike="noStrike" cap="none">
                  <a:solidFill>
                    <a:srgbClr val="D668BC"/>
                  </a:solidFill>
                  <a:latin typeface="Verdana"/>
                  <a:ea typeface="Verdana"/>
                  <a:cs typeface="Verdana"/>
                  <a:sym typeface="Verdana"/>
                </a:rPr>
                <a:t>Behovstillfredsställare</a:t>
              </a:r>
              <a:endParaRPr/>
            </a:p>
          </p:txBody>
        </p:sp>
      </p:grpSp>
      <p:grpSp>
        <p:nvGrpSpPr>
          <p:cNvPr id="10" name="Google Shape;92;p5">
            <a:extLst>
              <a:ext uri="{FF2B5EF4-FFF2-40B4-BE49-F238E27FC236}">
                <a16:creationId xmlns:a16="http://schemas.microsoft.com/office/drawing/2014/main" id="{AB2A8E6A-5B03-711A-5879-58BF0104416F}"/>
              </a:ext>
            </a:extLst>
          </p:cNvPr>
          <p:cNvGrpSpPr/>
          <p:nvPr/>
        </p:nvGrpSpPr>
        <p:grpSpPr>
          <a:xfrm>
            <a:off x="4442958" y="1753972"/>
            <a:ext cx="2119695" cy="2070400"/>
            <a:chOff x="1371295" y="197181"/>
            <a:chExt cx="2119695" cy="2070400"/>
          </a:xfrm>
        </p:grpSpPr>
        <p:sp>
          <p:nvSpPr>
            <p:cNvPr id="11" name="Google Shape;93;p5">
              <a:extLst>
                <a:ext uri="{FF2B5EF4-FFF2-40B4-BE49-F238E27FC236}">
                  <a16:creationId xmlns:a16="http://schemas.microsoft.com/office/drawing/2014/main" id="{B88FEF28-F992-4E48-7D7A-A725FBD013EE}"/>
                </a:ext>
              </a:extLst>
            </p:cNvPr>
            <p:cNvSpPr/>
            <p:nvPr/>
          </p:nvSpPr>
          <p:spPr>
            <a:xfrm>
              <a:off x="1420590" y="197181"/>
              <a:ext cx="2070400" cy="2070400"/>
            </a:xfrm>
            <a:prstGeom prst="pie">
              <a:avLst>
                <a:gd name="adj1" fmla="val 16200000"/>
                <a:gd name="adj2" fmla="val 5400000"/>
              </a:avLst>
            </a:prstGeom>
            <a:solidFill>
              <a:srgbClr val="D668B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4;p5">
              <a:extLst>
                <a:ext uri="{FF2B5EF4-FFF2-40B4-BE49-F238E27FC236}">
                  <a16:creationId xmlns:a16="http://schemas.microsoft.com/office/drawing/2014/main" id="{A738FD76-D116-0A50-DE51-91B58C66A560}"/>
                </a:ext>
              </a:extLst>
            </p:cNvPr>
            <p:cNvSpPr txBox="1"/>
            <p:nvPr/>
          </p:nvSpPr>
          <p:spPr>
            <a:xfrm>
              <a:off x="2455791" y="505276"/>
              <a:ext cx="727105" cy="14542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Times New Roman"/>
                <a:buNone/>
              </a:pPr>
              <a:r>
                <a:rPr lang="sv-SE" sz="15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Lösning</a:t>
              </a:r>
              <a:endPara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Google Shape;95;p5">
              <a:extLst>
                <a:ext uri="{FF2B5EF4-FFF2-40B4-BE49-F238E27FC236}">
                  <a16:creationId xmlns:a16="http://schemas.microsoft.com/office/drawing/2014/main" id="{CDBBB400-8256-34DD-DC46-605C3D800605}"/>
                </a:ext>
              </a:extLst>
            </p:cNvPr>
            <p:cNvSpPr/>
            <p:nvPr/>
          </p:nvSpPr>
          <p:spPr>
            <a:xfrm>
              <a:off x="1371295" y="197181"/>
              <a:ext cx="2070400" cy="2070400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5C947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6;p5">
              <a:extLst>
                <a:ext uri="{FF2B5EF4-FFF2-40B4-BE49-F238E27FC236}">
                  <a16:creationId xmlns:a16="http://schemas.microsoft.com/office/drawing/2014/main" id="{5B5467BD-D0C5-66D1-F0CC-0DE03B9AD7A7}"/>
                </a:ext>
              </a:extLst>
            </p:cNvPr>
            <p:cNvSpPr txBox="1"/>
            <p:nvPr/>
          </p:nvSpPr>
          <p:spPr>
            <a:xfrm>
              <a:off x="1667066" y="505276"/>
              <a:ext cx="727105" cy="14542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Times New Roman"/>
                <a:buNone/>
              </a:pPr>
              <a:r>
                <a:rPr lang="sv-SE" sz="15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Problem</a:t>
              </a:r>
              <a:endPara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" name="Google Shape;91;p5">
            <a:extLst>
              <a:ext uri="{FF2B5EF4-FFF2-40B4-BE49-F238E27FC236}">
                <a16:creationId xmlns:a16="http://schemas.microsoft.com/office/drawing/2014/main" id="{148D0ECD-3824-D259-C97D-C6559568102E}"/>
              </a:ext>
            </a:extLst>
          </p:cNvPr>
          <p:cNvSpPr txBox="1"/>
          <p:nvPr/>
        </p:nvSpPr>
        <p:spPr>
          <a:xfrm>
            <a:off x="8184232" y="5296153"/>
            <a:ext cx="35500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None/>
            </a:pPr>
            <a:r>
              <a:rPr lang="sv-SE" sz="1800" b="0" i="0" u="none" strike="noStrike" cap="none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Magnusson (2016)</a:t>
            </a:r>
            <a:endParaRPr sz="1800" b="0" i="0" u="none" strike="noStrike" cap="none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73130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62E0951-D9F1-581A-F205-D5F3B08B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34541E3-6122-EEEC-942D-469C02D7F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sv-SE" dirty="0"/>
              <a:t>Vill du fortsätta att fördjupa dig inom kreativitet och idégenerering? Då rekommenderar vi att du tittar på och testar följande: 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Font typeface="Lato"/>
              <a:buChar char="–"/>
            </a:pPr>
            <a:r>
              <a:rPr lang="sv-SE" sz="1600" dirty="0" err="1"/>
              <a:t>Five</a:t>
            </a:r>
            <a:r>
              <a:rPr lang="sv-SE" sz="1600" dirty="0"/>
              <a:t> </a:t>
            </a:r>
            <a:r>
              <a:rPr lang="sv-SE" sz="1600" dirty="0" err="1"/>
              <a:t>why</a:t>
            </a:r>
            <a:r>
              <a:rPr lang="sv-SE" sz="1600" dirty="0"/>
              <a:t>: en övning för att förstå den verkliga problembilden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Font typeface="Lato"/>
              <a:buChar char="–"/>
            </a:pPr>
            <a:r>
              <a:rPr lang="sv-SE" sz="1600" dirty="0"/>
              <a:t>As </a:t>
            </a:r>
            <a:r>
              <a:rPr lang="sv-SE" sz="1600" dirty="0" err="1"/>
              <a:t>easy</a:t>
            </a:r>
            <a:r>
              <a:rPr lang="sv-SE" sz="1600" dirty="0"/>
              <a:t> as 536: Ett exempel på en kreativ process/idégenereringsmetod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Font typeface="Lato"/>
              <a:buChar char="–"/>
            </a:pPr>
            <a:r>
              <a:rPr lang="sv-SE" sz="1600" dirty="0"/>
              <a:t>10-minutaren: Ett exempel på en kreativ process/idégenereringsmetod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4195237"/>
      </p:ext>
    </p:extLst>
  </p:cSld>
  <p:clrMapOvr>
    <a:masterClrMapping/>
  </p:clrMapOvr>
</p:sld>
</file>

<file path=ppt/theme/theme1.xml><?xml version="1.0" encoding="utf-8"?>
<a:theme xmlns:a="http://schemas.openxmlformats.org/drawingml/2006/main" name="Dark_infra">
  <a:themeElements>
    <a:clrScheme name="Custom 48">
      <a:dk1>
        <a:srgbClr val="000000"/>
      </a:dk1>
      <a:lt1>
        <a:srgbClr val="FFFFFF"/>
      </a:lt1>
      <a:dk2>
        <a:srgbClr val="9B9B9B"/>
      </a:dk2>
      <a:lt2>
        <a:srgbClr val="E6E6E6"/>
      </a:lt2>
      <a:accent1>
        <a:srgbClr val="203349"/>
      </a:accent1>
      <a:accent2>
        <a:srgbClr val="60C981"/>
      </a:accent2>
      <a:accent3>
        <a:srgbClr val="FFD55D"/>
      </a:accent3>
      <a:accent4>
        <a:srgbClr val="006C6B"/>
      </a:accent4>
      <a:accent5>
        <a:srgbClr val="00B0DB"/>
      </a:accent5>
      <a:accent6>
        <a:srgbClr val="9A9A9A"/>
      </a:accent6>
      <a:hlink>
        <a:srgbClr val="006C6B"/>
      </a:hlink>
      <a:folHlink>
        <a:srgbClr val="016B6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251999" tIns="251999" rIns="251999" bIns="251999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ra_fix" id="{7EBDE45A-C367-C042-8A6B-8139AB5E2BF1}" vid="{FCE5939C-CAF2-D34B-94F8-936ACFC3AD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Infra_sweden_mall</Template>
  <TotalTime>19</TotalTime>
  <Words>349</Words>
  <Application>Microsoft Office PowerPoint</Application>
  <PresentationFormat>Bredbild</PresentationFormat>
  <Paragraphs>40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6" baseType="lpstr">
      <vt:lpstr>arial</vt:lpstr>
      <vt:lpstr>Calibri</vt:lpstr>
      <vt:lpstr>Georgia</vt:lpstr>
      <vt:lpstr>Lato</vt:lpstr>
      <vt:lpstr>Lucida Sans</vt:lpstr>
      <vt:lpstr>Noto Sans Symbols</vt:lpstr>
      <vt:lpstr>Roboto</vt:lpstr>
      <vt:lpstr>Times New Roman</vt:lpstr>
      <vt:lpstr>Verdana</vt:lpstr>
      <vt:lpstr>Dark_infra</vt:lpstr>
      <vt:lpstr>Innovationsakademin: Om kreativitet och idéer</vt:lpstr>
      <vt:lpstr>Vad är kreativitet?</vt:lpstr>
      <vt:lpstr>PowerPoint-presentation</vt:lpstr>
      <vt:lpstr>Vad behövs för att vara kreativ? </vt:lpstr>
      <vt:lpstr>Vad är en idé?</vt:lpstr>
      <vt:lpstr>Nästa steg?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Johnsson</dc:creator>
  <cp:lastModifiedBy>Lisa Johnsson</cp:lastModifiedBy>
  <cp:revision>6</cp:revision>
  <dcterms:created xsi:type="dcterms:W3CDTF">2022-06-27T14:06:50Z</dcterms:created>
  <dcterms:modified xsi:type="dcterms:W3CDTF">2023-07-13T07:16:42Z</dcterms:modified>
</cp:coreProperties>
</file>