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sldIdLst>
    <p:sldId id="301" r:id="rId2"/>
    <p:sldId id="302" r:id="rId3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5564" autoAdjust="0"/>
  </p:normalViewPr>
  <p:slideViewPr>
    <p:cSldViewPr snapToGrid="0" snapToObjects="1">
      <p:cViewPr varScale="1">
        <p:scale>
          <a:sx n="107" d="100"/>
          <a:sy n="107" d="100"/>
        </p:scale>
        <p:origin x="10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7" d="100"/>
          <a:sy n="157" d="100"/>
        </p:scale>
        <p:origin x="53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BC538-91E1-410B-B102-7FE5BC447E4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003F566-261A-44A3-8E67-6E9D274F7CB3}">
      <dgm:prSet phldrT="[Text]"/>
      <dgm:spPr>
        <a:xfrm>
          <a:off x="1706879" y="352213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</a:t>
          </a:r>
        </a:p>
      </dgm:t>
    </dgm:pt>
    <dgm:pt modelId="{BA798758-760E-4595-9D85-17BAE2A5E101}" type="parTrans" cxnId="{14FF4C77-1B1C-4CE1-A4D7-D9CE55759067}">
      <dgm:prSet/>
      <dgm:spPr/>
      <dgm:t>
        <a:bodyPr/>
        <a:lstStyle/>
        <a:p>
          <a:endParaRPr lang="sv-SE"/>
        </a:p>
      </dgm:t>
    </dgm:pt>
    <dgm:pt modelId="{98E72F90-33CB-4146-917E-FC4396BF64DF}" type="sibTrans" cxnId="{14FF4C77-1B1C-4CE1-A4D7-D9CE55759067}">
      <dgm:prSet/>
      <dgm:spPr/>
      <dgm:t>
        <a:bodyPr/>
        <a:lstStyle/>
        <a:p>
          <a:endParaRPr lang="sv-SE"/>
        </a:p>
      </dgm:t>
    </dgm:pt>
    <dgm:pt modelId="{81B9BD2E-65A8-4CDD-9261-610FEE685F78}">
      <dgm:prSet phldrT="[Text]"/>
      <dgm:spPr>
        <a:xfrm>
          <a:off x="4253653" y="352213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</a:t>
          </a:r>
        </a:p>
      </dgm:t>
    </dgm:pt>
    <dgm:pt modelId="{C097053D-6C13-40CF-9496-FDF6096EE2DE}" type="parTrans" cxnId="{4859D2ED-16B2-4004-A9E6-253F7DC6B727}">
      <dgm:prSet/>
      <dgm:spPr/>
      <dgm:t>
        <a:bodyPr/>
        <a:lstStyle/>
        <a:p>
          <a:endParaRPr lang="sv-SE"/>
        </a:p>
      </dgm:t>
    </dgm:pt>
    <dgm:pt modelId="{D972C098-5A9E-4676-8304-38E47A0D5466}" type="sibTrans" cxnId="{4859D2ED-16B2-4004-A9E6-253F7DC6B727}">
      <dgm:prSet/>
      <dgm:spPr/>
      <dgm:t>
        <a:bodyPr/>
        <a:lstStyle/>
        <a:p>
          <a:endParaRPr lang="sv-SE"/>
        </a:p>
      </dgm:t>
    </dgm:pt>
    <dgm:pt modelId="{234B71F1-91E4-44AF-8D07-48A0C21F9B2C}">
      <dgm:prSet phldrT="[Text]"/>
      <dgm:spPr>
        <a:xfrm>
          <a:off x="1706879" y="2898986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</a:t>
          </a:r>
        </a:p>
      </dgm:t>
    </dgm:pt>
    <dgm:pt modelId="{474CB0A1-B687-41A5-80FF-F58A996A48C5}" type="parTrans" cxnId="{A2771F8C-C56C-4E08-BB0D-3B20AA9B6087}">
      <dgm:prSet/>
      <dgm:spPr/>
      <dgm:t>
        <a:bodyPr/>
        <a:lstStyle/>
        <a:p>
          <a:endParaRPr lang="sv-SE"/>
        </a:p>
      </dgm:t>
    </dgm:pt>
    <dgm:pt modelId="{1F03012D-BDA3-43A1-915B-C09EB3AC4C3C}" type="sibTrans" cxnId="{A2771F8C-C56C-4E08-BB0D-3B20AA9B6087}">
      <dgm:prSet/>
      <dgm:spPr/>
      <dgm:t>
        <a:bodyPr/>
        <a:lstStyle/>
        <a:p>
          <a:endParaRPr lang="sv-SE"/>
        </a:p>
      </dgm:t>
    </dgm:pt>
    <dgm:pt modelId="{E66078A9-A290-4598-8D3D-7542FF185E9E}">
      <dgm:prSet phldrT="[Text]"/>
      <dgm:spPr>
        <a:xfrm>
          <a:off x="4253653" y="2898986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4</a:t>
          </a:r>
        </a:p>
      </dgm:t>
    </dgm:pt>
    <dgm:pt modelId="{473D632C-4019-42A4-A0E3-7EE6435D9F9C}" type="parTrans" cxnId="{EF2FAAF0-C89B-45B4-9EB1-176B050C940D}">
      <dgm:prSet/>
      <dgm:spPr/>
      <dgm:t>
        <a:bodyPr/>
        <a:lstStyle/>
        <a:p>
          <a:endParaRPr lang="sv-SE"/>
        </a:p>
      </dgm:t>
    </dgm:pt>
    <dgm:pt modelId="{17D222BD-BA20-4CA2-82EF-4C901AA4237A}" type="sibTrans" cxnId="{EF2FAAF0-C89B-45B4-9EB1-176B050C940D}">
      <dgm:prSet/>
      <dgm:spPr/>
      <dgm:t>
        <a:bodyPr/>
        <a:lstStyle/>
        <a:p>
          <a:endParaRPr lang="sv-SE"/>
        </a:p>
      </dgm:t>
    </dgm:pt>
    <dgm:pt modelId="{6CA57C40-9B8D-4BB8-BC88-63B5A342A6C8}" type="pres">
      <dgm:prSet presAssocID="{011BC538-91E1-410B-B102-7FE5BC447E4F}" presName="matrix" presStyleCnt="0">
        <dgm:presLayoutVars>
          <dgm:chMax val="1"/>
          <dgm:dir/>
          <dgm:resizeHandles val="exact"/>
        </dgm:presLayoutVars>
      </dgm:prSet>
      <dgm:spPr/>
    </dgm:pt>
    <dgm:pt modelId="{809BAF55-9B41-45AA-9A70-24959501BA87}" type="pres">
      <dgm:prSet presAssocID="{011BC538-91E1-410B-B102-7FE5BC447E4F}" presName="axisShape" presStyleLbl="bgShp" presStyleIdx="0" presStyleCnt="1"/>
      <dgm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E20596DD-DC43-4DBA-AC01-E84596760DD3}" type="pres">
      <dgm:prSet presAssocID="{011BC538-91E1-410B-B102-7FE5BC447E4F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8D6D63E-A651-4772-857C-CC23A6A2687A}" type="pres">
      <dgm:prSet presAssocID="{011BC538-91E1-410B-B102-7FE5BC447E4F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78EC4F7-E57F-46B0-9D50-0F226D07F7CC}" type="pres">
      <dgm:prSet presAssocID="{011BC538-91E1-410B-B102-7FE5BC447E4F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5150428-B316-4182-B0D8-7C6CE3F7254E}" type="pres">
      <dgm:prSet presAssocID="{011BC538-91E1-410B-B102-7FE5BC447E4F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D759735-30FB-412E-9E70-4DC98DC19B80}" type="presOf" srcId="{81B9BD2E-65A8-4CDD-9261-610FEE685F78}" destId="{18D6D63E-A651-4772-857C-CC23A6A2687A}" srcOrd="0" destOrd="0" presId="urn:microsoft.com/office/officeart/2005/8/layout/matrix2"/>
    <dgm:cxn modelId="{A0727C6C-2C43-489F-9239-A3C5AE93434D}" type="presOf" srcId="{E66078A9-A290-4598-8D3D-7542FF185E9E}" destId="{55150428-B316-4182-B0D8-7C6CE3F7254E}" srcOrd="0" destOrd="0" presId="urn:microsoft.com/office/officeart/2005/8/layout/matrix2"/>
    <dgm:cxn modelId="{14FF4C77-1B1C-4CE1-A4D7-D9CE55759067}" srcId="{011BC538-91E1-410B-B102-7FE5BC447E4F}" destId="{6003F566-261A-44A3-8E67-6E9D274F7CB3}" srcOrd="0" destOrd="0" parTransId="{BA798758-760E-4595-9D85-17BAE2A5E101}" sibTransId="{98E72F90-33CB-4146-917E-FC4396BF64DF}"/>
    <dgm:cxn modelId="{BEA44A78-8E08-4418-87B5-232D44CD7901}" type="presOf" srcId="{234B71F1-91E4-44AF-8D07-48A0C21F9B2C}" destId="{078EC4F7-E57F-46B0-9D50-0F226D07F7CC}" srcOrd="0" destOrd="0" presId="urn:microsoft.com/office/officeart/2005/8/layout/matrix2"/>
    <dgm:cxn modelId="{A2771F8C-C56C-4E08-BB0D-3B20AA9B6087}" srcId="{011BC538-91E1-410B-B102-7FE5BC447E4F}" destId="{234B71F1-91E4-44AF-8D07-48A0C21F9B2C}" srcOrd="2" destOrd="0" parTransId="{474CB0A1-B687-41A5-80FF-F58A996A48C5}" sibTransId="{1F03012D-BDA3-43A1-915B-C09EB3AC4C3C}"/>
    <dgm:cxn modelId="{258A77E0-1198-4F11-BF1A-798F18D1231F}" type="presOf" srcId="{011BC538-91E1-410B-B102-7FE5BC447E4F}" destId="{6CA57C40-9B8D-4BB8-BC88-63B5A342A6C8}" srcOrd="0" destOrd="0" presId="urn:microsoft.com/office/officeart/2005/8/layout/matrix2"/>
    <dgm:cxn modelId="{4859D2ED-16B2-4004-A9E6-253F7DC6B727}" srcId="{011BC538-91E1-410B-B102-7FE5BC447E4F}" destId="{81B9BD2E-65A8-4CDD-9261-610FEE685F78}" srcOrd="1" destOrd="0" parTransId="{C097053D-6C13-40CF-9496-FDF6096EE2DE}" sibTransId="{D972C098-5A9E-4676-8304-38E47A0D5466}"/>
    <dgm:cxn modelId="{ADCE7DEE-CE1F-4D79-9E22-4B8927A0EB93}" type="presOf" srcId="{6003F566-261A-44A3-8E67-6E9D274F7CB3}" destId="{E20596DD-DC43-4DBA-AC01-E84596760DD3}" srcOrd="0" destOrd="0" presId="urn:microsoft.com/office/officeart/2005/8/layout/matrix2"/>
    <dgm:cxn modelId="{EF2FAAF0-C89B-45B4-9EB1-176B050C940D}" srcId="{011BC538-91E1-410B-B102-7FE5BC447E4F}" destId="{E66078A9-A290-4598-8D3D-7542FF185E9E}" srcOrd="3" destOrd="0" parTransId="{473D632C-4019-42A4-A0E3-7EE6435D9F9C}" sibTransId="{17D222BD-BA20-4CA2-82EF-4C901AA4237A}"/>
    <dgm:cxn modelId="{E6861609-DE38-4995-92E6-CD1F0FC1FFCA}" type="presParOf" srcId="{6CA57C40-9B8D-4BB8-BC88-63B5A342A6C8}" destId="{809BAF55-9B41-45AA-9A70-24959501BA87}" srcOrd="0" destOrd="0" presId="urn:microsoft.com/office/officeart/2005/8/layout/matrix2"/>
    <dgm:cxn modelId="{749DA423-D1F5-4C0E-830B-12F87B9B2172}" type="presParOf" srcId="{6CA57C40-9B8D-4BB8-BC88-63B5A342A6C8}" destId="{E20596DD-DC43-4DBA-AC01-E84596760DD3}" srcOrd="1" destOrd="0" presId="urn:microsoft.com/office/officeart/2005/8/layout/matrix2"/>
    <dgm:cxn modelId="{8DEAF95F-585B-46C2-BC7F-47E8B2DC8AAA}" type="presParOf" srcId="{6CA57C40-9B8D-4BB8-BC88-63B5A342A6C8}" destId="{18D6D63E-A651-4772-857C-CC23A6A2687A}" srcOrd="2" destOrd="0" presId="urn:microsoft.com/office/officeart/2005/8/layout/matrix2"/>
    <dgm:cxn modelId="{BBD84DE3-82A2-4D8A-B9A9-0206D03C4E0B}" type="presParOf" srcId="{6CA57C40-9B8D-4BB8-BC88-63B5A342A6C8}" destId="{078EC4F7-E57F-46B0-9D50-0F226D07F7CC}" srcOrd="3" destOrd="0" presId="urn:microsoft.com/office/officeart/2005/8/layout/matrix2"/>
    <dgm:cxn modelId="{3B0F7C99-AFA1-4C12-9CE0-2B8C8B2BD80D}" type="presParOf" srcId="{6CA57C40-9B8D-4BB8-BC88-63B5A342A6C8}" destId="{55150428-B316-4182-B0D8-7C6CE3F7254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BAF55-9B41-45AA-9A70-24959501BA87}">
      <dsp:nvSpPr>
        <dsp:cNvPr id="0" name=""/>
        <dsp:cNvSpPr/>
      </dsp:nvSpPr>
      <dsp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596DD-DC43-4DBA-AC01-E84596760DD3}">
      <dsp:nvSpPr>
        <dsp:cNvPr id="0" name=""/>
        <dsp:cNvSpPr/>
      </dsp:nvSpPr>
      <dsp:spPr>
        <a:xfrm>
          <a:off x="1706879" y="352213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</a:t>
          </a:r>
        </a:p>
      </dsp:txBody>
      <dsp:txXfrm>
        <a:off x="1812686" y="458020"/>
        <a:ext cx="1955852" cy="1955852"/>
      </dsp:txXfrm>
    </dsp:sp>
    <dsp:sp modelId="{18D6D63E-A651-4772-857C-CC23A6A2687A}">
      <dsp:nvSpPr>
        <dsp:cNvPr id="0" name=""/>
        <dsp:cNvSpPr/>
      </dsp:nvSpPr>
      <dsp:spPr>
        <a:xfrm>
          <a:off x="4253653" y="352213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</a:t>
          </a:r>
        </a:p>
      </dsp:txBody>
      <dsp:txXfrm>
        <a:off x="4359460" y="458020"/>
        <a:ext cx="1955852" cy="1955852"/>
      </dsp:txXfrm>
    </dsp:sp>
    <dsp:sp modelId="{078EC4F7-E57F-46B0-9D50-0F226D07F7CC}">
      <dsp:nvSpPr>
        <dsp:cNvPr id="0" name=""/>
        <dsp:cNvSpPr/>
      </dsp:nvSpPr>
      <dsp:spPr>
        <a:xfrm>
          <a:off x="1706879" y="2898986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</a:t>
          </a:r>
        </a:p>
      </dsp:txBody>
      <dsp:txXfrm>
        <a:off x="1812686" y="3004793"/>
        <a:ext cx="1955852" cy="1955852"/>
      </dsp:txXfrm>
    </dsp:sp>
    <dsp:sp modelId="{55150428-B316-4182-B0D8-7C6CE3F7254E}">
      <dsp:nvSpPr>
        <dsp:cNvPr id="0" name=""/>
        <dsp:cNvSpPr/>
      </dsp:nvSpPr>
      <dsp:spPr>
        <a:xfrm>
          <a:off x="4253653" y="2898986"/>
          <a:ext cx="2167466" cy="2167466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4</a:t>
          </a:r>
        </a:p>
      </dsp:txBody>
      <dsp:txXfrm>
        <a:off x="4359460" y="3004793"/>
        <a:ext cx="1955852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81C9B-FBF9-4947-A203-BAB6C74260FD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27D2-34A0-1945-AE6F-AB3BC8878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E928-EDC7-34EA-DB43-A673C8A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CEEE-EAA6-2590-250D-C385152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A692-2F23-13A1-07B4-0B1EA8FA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4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3_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98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DA5AD1E4-5459-7BAC-FF0F-1925C7E462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653B963-FE22-5259-D6D3-0F871F218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0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2265A-519F-E00F-0511-D9659B99D32E}"/>
              </a:ext>
            </a:extLst>
          </p:cNvPr>
          <p:cNvSpPr txBox="1"/>
          <p:nvPr userDrawn="1"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40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7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0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0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330DF1A-BF4C-AB27-1BAB-AB6144EC93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607" y="6019795"/>
            <a:ext cx="1389129" cy="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  <p:sldLayoutId id="2147483687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3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0166394-B231-EDD7-5A2D-92598263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Innovationsakademin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C27702-2BA1-75A7-D2FF-2AFB13739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i="1" dirty="0" err="1"/>
              <a:t>Fyrfältare</a:t>
            </a:r>
            <a:r>
              <a:rPr lang="sv-SE" sz="2400" i="1" dirty="0"/>
              <a:t> för prioritering av idéer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6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C907F1D-E883-67AD-82A6-66EEF3F5D2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91110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25233528-6672-E0D6-99F6-60F0C0028308}"/>
              </a:ext>
            </a:extLst>
          </p:cNvPr>
          <p:cNvSpPr txBox="1"/>
          <p:nvPr/>
        </p:nvSpPr>
        <p:spPr>
          <a:xfrm>
            <a:off x="5292436" y="6138333"/>
            <a:ext cx="163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Calibri" panose="020F0502020204030204"/>
              </a:rPr>
              <a:t>Liten effekt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A91169-D4EB-36FA-9A35-F56AC8818720}"/>
              </a:ext>
            </a:extLst>
          </p:cNvPr>
          <p:cNvSpPr txBox="1"/>
          <p:nvPr/>
        </p:nvSpPr>
        <p:spPr>
          <a:xfrm>
            <a:off x="5278581" y="350334"/>
            <a:ext cx="163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Calibri" panose="020F0502020204030204"/>
              </a:rPr>
              <a:t>Stor effekt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E41EA03-76FB-39B4-AEFE-56B4B9B796B2}"/>
              </a:ext>
            </a:extLst>
          </p:cNvPr>
          <p:cNvSpPr txBox="1"/>
          <p:nvPr/>
        </p:nvSpPr>
        <p:spPr>
          <a:xfrm>
            <a:off x="1764144" y="3105833"/>
            <a:ext cx="16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>
                <a:solidFill>
                  <a:schemeClr val="bg1"/>
                </a:solidFill>
                <a:latin typeface="Calibri" panose="020F0502020204030204"/>
              </a:rPr>
              <a:t>Genomförbart på kort sikt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6C27DD0-FC20-7412-1B10-51B292C4DCBC}"/>
              </a:ext>
            </a:extLst>
          </p:cNvPr>
          <p:cNvSpPr txBox="1"/>
          <p:nvPr/>
        </p:nvSpPr>
        <p:spPr>
          <a:xfrm>
            <a:off x="8793019" y="3105833"/>
            <a:ext cx="16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Calibri" panose="020F0502020204030204"/>
              </a:rPr>
              <a:t>Genomförbart på lång sikt</a:t>
            </a:r>
          </a:p>
        </p:txBody>
      </p:sp>
    </p:spTree>
    <p:extLst>
      <p:ext uri="{BB962C8B-B14F-4D97-AF65-F5344CB8AC3E}">
        <p14:creationId xmlns:p14="http://schemas.microsoft.com/office/powerpoint/2010/main" val="3737828692"/>
      </p:ext>
    </p:extLst>
  </p:cSld>
  <p:clrMapOvr>
    <a:masterClrMapping/>
  </p:clrMapOvr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FCE5939C-CAF2-D34B-94F8-936ACFC3AD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Infra_sweden_mall</Template>
  <TotalTime>28</TotalTime>
  <Words>22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Lucida Sans</vt:lpstr>
      <vt:lpstr>Dark_infra</vt:lpstr>
      <vt:lpstr>Innovationsakademin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Johnsson</dc:creator>
  <cp:lastModifiedBy>Lisa Johnsson</cp:lastModifiedBy>
  <cp:revision>8</cp:revision>
  <dcterms:created xsi:type="dcterms:W3CDTF">2022-06-27T14:06:50Z</dcterms:created>
  <dcterms:modified xsi:type="dcterms:W3CDTF">2023-07-13T08:39:14Z</dcterms:modified>
</cp:coreProperties>
</file>