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 id="2147483675" r:id="rId2"/>
  </p:sldMasterIdLst>
  <p:notesMasterIdLst>
    <p:notesMasterId r:id="rId11"/>
  </p:notesMasterIdLst>
  <p:sldIdLst>
    <p:sldId id="304" r:id="rId3"/>
    <p:sldId id="305" r:id="rId4"/>
    <p:sldId id="306" r:id="rId5"/>
    <p:sldId id="307" r:id="rId6"/>
    <p:sldId id="308" r:id="rId7"/>
    <p:sldId id="309" r:id="rId8"/>
    <p:sldId id="310" r:id="rId9"/>
    <p:sldId id="311" r:id="rId10"/>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31"/>
    <p:restoredTop sz="96327"/>
  </p:normalViewPr>
  <p:slideViewPr>
    <p:cSldViewPr snapToGrid="0" snapToObjects="1">
      <p:cViewPr varScale="1">
        <p:scale>
          <a:sx n="112" d="100"/>
          <a:sy n="112" d="100"/>
        </p:scale>
        <p:origin x="834" y="96"/>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157" d="100"/>
          <a:sy n="157" d="100"/>
        </p:scale>
        <p:origin x="5320"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B81C9B-FBF9-4947-A203-BAB6C74260FD}" type="datetimeFigureOut">
              <a:rPr lang="sv-SE" smtClean="0"/>
              <a:t>2023-07-17</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7327D2-34A0-1945-AE6F-AB3BC8878503}" type="slidenum">
              <a:rPr lang="sv-SE" smtClean="0"/>
              <a:t>‹#›</a:t>
            </a:fld>
            <a:endParaRPr lang="sv-SE"/>
          </a:p>
        </p:txBody>
      </p:sp>
    </p:spTree>
    <p:extLst>
      <p:ext uri="{BB962C8B-B14F-4D97-AF65-F5344CB8AC3E}">
        <p14:creationId xmlns:p14="http://schemas.microsoft.com/office/powerpoint/2010/main" val="229882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15" name="Google Shape;115;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sv-SE"/>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2" name="Google Shape;122;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chemeClr val="dk1"/>
              </a:buClr>
              <a:buSzPts val="1200"/>
              <a:buFont typeface="Calibri"/>
              <a:buNone/>
            </a:pPr>
            <a:endParaRPr/>
          </a:p>
        </p:txBody>
      </p:sp>
      <p:sp>
        <p:nvSpPr>
          <p:cNvPr id="123" name="Google Shape;123;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0" name="Google Shape;130;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31" name="Google Shape;131;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4</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3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3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sv-SE"/>
              <a:t>Särskilt översta två raderna är viktiga! Hela bilden behöver inte gås igenom</a:t>
            </a:r>
            <a:endParaRPr/>
          </a:p>
        </p:txBody>
      </p:sp>
      <p:sp>
        <p:nvSpPr>
          <p:cNvPr id="139" name="Google Shape;139;p3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sv-SE"/>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21b4bf792c_1_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6" name="Google Shape;146;g121b4bf792c_1_1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400"/>
              <a:buFont typeface="Arial"/>
              <a:buNone/>
            </a:pPr>
            <a:r>
              <a:rPr lang="sv-SE"/>
              <a:t>Diskutera också alternativa strategier: Lägga ned, justera affärsmodellen, hitta andra medverkande, köra utan någon av de medverkande…</a:t>
            </a:r>
            <a:endParaRPr/>
          </a:p>
        </p:txBody>
      </p:sp>
      <p:sp>
        <p:nvSpPr>
          <p:cNvPr id="147" name="Google Shape;147;g121b4bf792c_1_1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3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3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457200" marR="0" lvl="0" indent="-228600" algn="l" rtl="0">
              <a:lnSpc>
                <a:spcPct val="100000"/>
              </a:lnSpc>
              <a:spcBef>
                <a:spcPts val="0"/>
              </a:spcBef>
              <a:spcAft>
                <a:spcPts val="0"/>
              </a:spcAft>
              <a:buSzPts val="1400"/>
              <a:buNone/>
            </a:pPr>
            <a:r>
              <a:rPr lang="sv-SE"/>
              <a:t>Diskutera: Kan man rädda den nya bilvårdsprodukten? Ge några förslag!</a:t>
            </a:r>
            <a:endParaRPr/>
          </a:p>
          <a:p>
            <a:pPr marL="457200" marR="0" lvl="0" indent="-228600" algn="l" rtl="0">
              <a:lnSpc>
                <a:spcPct val="100000"/>
              </a:lnSpc>
              <a:spcBef>
                <a:spcPts val="0"/>
              </a:spcBef>
              <a:spcAft>
                <a:spcPts val="0"/>
              </a:spcAft>
              <a:buSzPts val="1400"/>
              <a:buNone/>
            </a:pPr>
            <a:endParaRPr/>
          </a:p>
          <a:p>
            <a:pPr marL="457200" marR="0" lvl="0" indent="-228600" algn="l" rtl="0">
              <a:lnSpc>
                <a:spcPct val="100000"/>
              </a:lnSpc>
              <a:spcBef>
                <a:spcPts val="0"/>
              </a:spcBef>
              <a:spcAft>
                <a:spcPts val="0"/>
              </a:spcAft>
              <a:buSzPts val="1400"/>
              <a:buNone/>
            </a:pPr>
            <a:r>
              <a:rPr lang="sv-SE"/>
              <a:t>Diskutera: Vad lära av beräkningarna? Hur använda detta tankesätt i reella situationer?</a:t>
            </a:r>
            <a:endParaRPr/>
          </a:p>
        </p:txBody>
      </p:sp>
      <p:sp>
        <p:nvSpPr>
          <p:cNvPr id="155" name="Google Shape;155;p3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sv-SE" sz="1200" b="0" i="0" u="none" strike="noStrike" cap="none">
                <a:solidFill>
                  <a:schemeClr val="dk1"/>
                </a:solidFill>
                <a:latin typeface="Calibri"/>
                <a:ea typeface="Calibri"/>
                <a:cs typeface="Calibri"/>
                <a:sym typeface="Calibri"/>
              </a:rPr>
              <a:t>7</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2" name="Google Shape;162;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3" name="Google Shape;163;p10: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sv-SE" sz="1200" b="0" i="0" u="none" strike="noStrike" cap="none">
                <a:solidFill>
                  <a:srgbClr val="000000"/>
                </a:solidFill>
                <a:latin typeface="Calibri"/>
                <a:ea typeface="Calibri"/>
                <a:cs typeface="Calibri"/>
                <a:sym typeface="Calibri"/>
              </a:rPr>
              <a:t>8</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hyperlink" Target="https://support.microsoft.com/sv-se/office/%C3%A4ndra-bakgrunden-p%C3%A5-bilderna-i-powerpoint-f%C3%B6r-webben-6927cd06-5a5b-483e-9d98-6e270df45700"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hyperlink" Target="https://support.microsoft.com/sv-se/office/%C3%A4ndra-bakgrunden-p%C3%A5-bilderna-i-powerpoint-f%C3%B6r-webben-6927cd06-5a5b-483e-9d98-6e270df45700"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s://support.microsoft.com/sv-se/office/%C3%A4ndra-bakgrunden-p%C3%A5-bilderna-i-powerpoint-f%C3%B6r-webben-6927cd06-5a5b-483e-9d98-6e270df45700" TargetMode="External"/><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sv-SE"/>
              <a:t>Klicka här för att ändra mall för rubrikformat</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584625" y="6001204"/>
            <a:ext cx="5475515" cy="788305"/>
          </a:xfrm>
          <a:prstGeom prst="rect">
            <a:avLst/>
          </a:prstGeom>
        </p:spPr>
      </p:pic>
      <p:sp>
        <p:nvSpPr>
          <p:cNvPr id="12" name="TextBox 11">
            <a:extLst>
              <a:ext uri="{FF2B5EF4-FFF2-40B4-BE49-F238E27FC236}">
                <a16:creationId xmlns:a16="http://schemas.microsoft.com/office/drawing/2014/main" id="{D98B5759-8546-31B8-4BFF-E09926975398}"/>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4"/>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115601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ext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lvl1p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sv-SE"/>
              <a:t>Klicka på ikonen för att lägga till en bild</a:t>
            </a:r>
          </a:p>
        </p:txBody>
      </p:sp>
    </p:spTree>
    <p:extLst>
      <p:ext uri="{BB962C8B-B14F-4D97-AF65-F5344CB8AC3E}">
        <p14:creationId xmlns:p14="http://schemas.microsoft.com/office/powerpoint/2010/main" val="3087430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7AD9FD0C-E980-4A95-3273-EE415AB4421A}"/>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50264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sv-SE"/>
              <a:t>Klicka här för att ändra mall för rubrikformat</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TextBox 4">
            <a:extLst>
              <a:ext uri="{FF2B5EF4-FFF2-40B4-BE49-F238E27FC236}">
                <a16:creationId xmlns:a16="http://schemas.microsoft.com/office/drawing/2014/main" id="{D83350B4-9C1E-413A-0173-D3002DF1A1D7}"/>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2"/>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3367518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p:cSld name="Title">
    <p:spTree>
      <p:nvGrpSpPr>
        <p:cNvPr id="1" name="Shape 16"/>
        <p:cNvGrpSpPr/>
        <p:nvPr/>
      </p:nvGrpSpPr>
      <p:grpSpPr>
        <a:xfrm>
          <a:off x="0" y="0"/>
          <a:ext cx="0" cy="0"/>
          <a:chOff x="0" y="0"/>
          <a:chExt cx="0" cy="0"/>
        </a:xfrm>
      </p:grpSpPr>
      <p:sp>
        <p:nvSpPr>
          <p:cNvPr id="17" name="Google Shape;17;p48"/>
          <p:cNvSpPr/>
          <p:nvPr/>
        </p:nvSpPr>
        <p:spPr>
          <a:xfrm>
            <a:off x="0" y="0"/>
            <a:ext cx="12192000" cy="5274469"/>
          </a:xfrm>
          <a:prstGeom prst="rect">
            <a:avLst/>
          </a:prstGeom>
          <a:solidFill>
            <a:srgbClr val="157E8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900"/>
              <a:buFont typeface="Arial"/>
              <a:buNone/>
            </a:pPr>
            <a:endParaRPr sz="900" b="0" i="0" u="none" strike="noStrike" cap="none">
              <a:solidFill>
                <a:schemeClr val="lt1"/>
              </a:solidFill>
              <a:latin typeface="Arial"/>
              <a:ea typeface="Arial"/>
              <a:cs typeface="Arial"/>
              <a:sym typeface="Arial"/>
            </a:endParaRPr>
          </a:p>
        </p:txBody>
      </p:sp>
      <p:sp>
        <p:nvSpPr>
          <p:cNvPr id="18" name="Google Shape;18;p48"/>
          <p:cNvSpPr>
            <a:spLocks noGrp="1"/>
          </p:cNvSpPr>
          <p:nvPr>
            <p:ph type="pic" idx="2"/>
          </p:nvPr>
        </p:nvSpPr>
        <p:spPr>
          <a:xfrm>
            <a:off x="0" y="1"/>
            <a:ext cx="12192000" cy="5274735"/>
          </a:xfrm>
          <a:prstGeom prst="rect">
            <a:avLst/>
          </a:prstGeom>
          <a:noFill/>
          <a:ln>
            <a:noFill/>
          </a:ln>
        </p:spPr>
      </p:sp>
      <p:sp>
        <p:nvSpPr>
          <p:cNvPr id="19" name="Google Shape;19;p48"/>
          <p:cNvSpPr txBox="1">
            <a:spLocks noGrp="1"/>
          </p:cNvSpPr>
          <p:nvPr>
            <p:ph type="body" idx="1"/>
          </p:nvPr>
        </p:nvSpPr>
        <p:spPr>
          <a:xfrm>
            <a:off x="636059" y="1819235"/>
            <a:ext cx="5885244" cy="176450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960"/>
              </a:spcBef>
              <a:spcAft>
                <a:spcPts val="0"/>
              </a:spcAft>
              <a:buClr>
                <a:srgbClr val="FFFFFF"/>
              </a:buClr>
              <a:buSzPts val="4800"/>
              <a:buNone/>
              <a:defRPr sz="4800" b="1">
                <a:solidFill>
                  <a:srgbClr val="FFFFFF"/>
                </a:solidFill>
                <a:latin typeface="Arial"/>
                <a:ea typeface="Arial"/>
                <a:cs typeface="Arial"/>
                <a:sym typeface="Arial"/>
              </a:defRPr>
            </a:lvl1pPr>
            <a:lvl2pPr marL="914400" lvl="1" indent="-342900" algn="l">
              <a:lnSpc>
                <a:spcPct val="100000"/>
              </a:lnSpc>
              <a:spcBef>
                <a:spcPts val="360"/>
              </a:spcBef>
              <a:spcAft>
                <a:spcPts val="0"/>
              </a:spcAft>
              <a:buClr>
                <a:srgbClr val="595959"/>
              </a:buClr>
              <a:buSzPts val="1800"/>
              <a:buChar char="–"/>
              <a:defRPr/>
            </a:lvl2pPr>
            <a:lvl3pPr marL="1371600" lvl="2" indent="-342900" algn="l">
              <a:lnSpc>
                <a:spcPct val="100000"/>
              </a:lnSpc>
              <a:spcBef>
                <a:spcPts val="360"/>
              </a:spcBef>
              <a:spcAft>
                <a:spcPts val="0"/>
              </a:spcAft>
              <a:buClr>
                <a:srgbClr val="595959"/>
              </a:buClr>
              <a:buSzPts val="1800"/>
              <a:buChar char="•"/>
              <a:defRPr/>
            </a:lvl3pPr>
            <a:lvl4pPr marL="1828800" lvl="3" indent="-342900" algn="l">
              <a:lnSpc>
                <a:spcPct val="100000"/>
              </a:lnSpc>
              <a:spcBef>
                <a:spcPts val="360"/>
              </a:spcBef>
              <a:spcAft>
                <a:spcPts val="0"/>
              </a:spcAft>
              <a:buClr>
                <a:srgbClr val="595959"/>
              </a:buClr>
              <a:buSzPts val="1800"/>
              <a:buChar char="–"/>
              <a:defRPr/>
            </a:lvl4pPr>
            <a:lvl5pPr marL="2286000" lvl="4" indent="-342900" algn="l">
              <a:lnSpc>
                <a:spcPct val="100000"/>
              </a:lnSpc>
              <a:spcBef>
                <a:spcPts val="360"/>
              </a:spcBef>
              <a:spcAft>
                <a:spcPts val="0"/>
              </a:spcAft>
              <a:buClr>
                <a:srgbClr val="595959"/>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0" name="Google Shape;20;p48"/>
          <p:cNvSpPr txBox="1">
            <a:spLocks noGrp="1"/>
          </p:cNvSpPr>
          <p:nvPr>
            <p:ph type="body" idx="3"/>
          </p:nvPr>
        </p:nvSpPr>
        <p:spPr>
          <a:xfrm>
            <a:off x="636059" y="3868670"/>
            <a:ext cx="4606949" cy="859631"/>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533"/>
              </a:spcBef>
              <a:spcAft>
                <a:spcPts val="0"/>
              </a:spcAft>
              <a:buClr>
                <a:srgbClr val="FFFDFF"/>
              </a:buClr>
              <a:buSzPts val="2667"/>
              <a:buNone/>
              <a:defRPr sz="2667">
                <a:solidFill>
                  <a:srgbClr val="FFFDFF"/>
                </a:solidFill>
                <a:latin typeface="Arial"/>
                <a:ea typeface="Arial"/>
                <a:cs typeface="Arial"/>
                <a:sym typeface="Arial"/>
              </a:defRPr>
            </a:lvl1pPr>
            <a:lvl2pPr marL="914400" lvl="1" indent="-342900" algn="l">
              <a:lnSpc>
                <a:spcPct val="100000"/>
              </a:lnSpc>
              <a:spcBef>
                <a:spcPts val="360"/>
              </a:spcBef>
              <a:spcAft>
                <a:spcPts val="0"/>
              </a:spcAft>
              <a:buClr>
                <a:srgbClr val="595959"/>
              </a:buClr>
              <a:buSzPts val="1800"/>
              <a:buChar char="–"/>
              <a:defRPr/>
            </a:lvl2pPr>
            <a:lvl3pPr marL="1371600" lvl="2" indent="-342900" algn="l">
              <a:lnSpc>
                <a:spcPct val="100000"/>
              </a:lnSpc>
              <a:spcBef>
                <a:spcPts val="360"/>
              </a:spcBef>
              <a:spcAft>
                <a:spcPts val="0"/>
              </a:spcAft>
              <a:buClr>
                <a:srgbClr val="595959"/>
              </a:buClr>
              <a:buSzPts val="1800"/>
              <a:buChar char="•"/>
              <a:defRPr/>
            </a:lvl3pPr>
            <a:lvl4pPr marL="1828800" lvl="3" indent="-342900" algn="l">
              <a:lnSpc>
                <a:spcPct val="100000"/>
              </a:lnSpc>
              <a:spcBef>
                <a:spcPts val="360"/>
              </a:spcBef>
              <a:spcAft>
                <a:spcPts val="0"/>
              </a:spcAft>
              <a:buClr>
                <a:srgbClr val="595959"/>
              </a:buClr>
              <a:buSzPts val="1800"/>
              <a:buChar char="–"/>
              <a:defRPr/>
            </a:lvl4pPr>
            <a:lvl5pPr marL="2286000" lvl="4" indent="-342900" algn="l">
              <a:lnSpc>
                <a:spcPct val="100000"/>
              </a:lnSpc>
              <a:spcBef>
                <a:spcPts val="360"/>
              </a:spcBef>
              <a:spcAft>
                <a:spcPts val="0"/>
              </a:spcAft>
              <a:buClr>
                <a:srgbClr val="595959"/>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4024181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Rubrik och innehåll">
  <p:cSld name="1_Rubrik och innehåll">
    <p:spTree>
      <p:nvGrpSpPr>
        <p:cNvPr id="1" name="Shape 21"/>
        <p:cNvGrpSpPr/>
        <p:nvPr/>
      </p:nvGrpSpPr>
      <p:grpSpPr>
        <a:xfrm>
          <a:off x="0" y="0"/>
          <a:ext cx="0" cy="0"/>
          <a:chOff x="0" y="0"/>
          <a:chExt cx="0" cy="0"/>
        </a:xfrm>
      </p:grpSpPr>
      <p:sp>
        <p:nvSpPr>
          <p:cNvPr id="22" name="Google Shape;22;p17"/>
          <p:cNvSpPr txBox="1">
            <a:spLocks noGrp="1"/>
          </p:cNvSpPr>
          <p:nvPr>
            <p:ph type="body" idx="1"/>
          </p:nvPr>
        </p:nvSpPr>
        <p:spPr>
          <a:xfrm>
            <a:off x="609601" y="1321907"/>
            <a:ext cx="5369560" cy="4525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lnSpc>
                <a:spcPct val="100000"/>
              </a:lnSpc>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lnSpc>
                <a:spcPct val="100000"/>
              </a:lnSpc>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cxnSp>
        <p:nvCxnSpPr>
          <p:cNvPr id="23" name="Google Shape;23;p17"/>
          <p:cNvCxnSpPr/>
          <p:nvPr/>
        </p:nvCxnSpPr>
        <p:spPr>
          <a:xfrm rot="10800000" flipH="1">
            <a:off x="6162819" y="1321909"/>
            <a:ext cx="5492" cy="4525961"/>
          </a:xfrm>
          <a:prstGeom prst="straightConnector1">
            <a:avLst/>
          </a:prstGeom>
          <a:noFill/>
          <a:ln w="9525" cap="flat" cmpd="sng">
            <a:solidFill>
              <a:schemeClr val="dk1"/>
            </a:solidFill>
            <a:prstDash val="dot"/>
            <a:round/>
            <a:headEnd type="none" w="sm" len="sm"/>
            <a:tailEnd type="none" w="sm" len="sm"/>
          </a:ln>
        </p:spPr>
      </p:cxnSp>
      <p:sp>
        <p:nvSpPr>
          <p:cNvPr id="24" name="Google Shape;24;p17"/>
          <p:cNvSpPr txBox="1">
            <a:spLocks noGrp="1"/>
          </p:cNvSpPr>
          <p:nvPr>
            <p:ph type="body" idx="2"/>
          </p:nvPr>
        </p:nvSpPr>
        <p:spPr>
          <a:xfrm>
            <a:off x="6319521" y="1321907"/>
            <a:ext cx="5369560" cy="4525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lnSpc>
                <a:spcPct val="100000"/>
              </a:lnSpc>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lnSpc>
                <a:spcPct val="100000"/>
              </a:lnSpc>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cxnSp>
        <p:nvCxnSpPr>
          <p:cNvPr id="25" name="Google Shape;25;p17"/>
          <p:cNvCxnSpPr/>
          <p:nvPr/>
        </p:nvCxnSpPr>
        <p:spPr>
          <a:xfrm rot="10800000" flipH="1">
            <a:off x="330201" y="6307667"/>
            <a:ext cx="11631140" cy="8467"/>
          </a:xfrm>
          <a:prstGeom prst="straightConnector1">
            <a:avLst/>
          </a:prstGeom>
          <a:noFill/>
          <a:ln w="12700" cap="flat" cmpd="sng">
            <a:solidFill>
              <a:schemeClr val="dk1"/>
            </a:solidFill>
            <a:prstDash val="dot"/>
            <a:round/>
            <a:headEnd type="none" w="sm" len="sm"/>
            <a:tailEnd type="none" w="sm" len="sm"/>
          </a:ln>
        </p:spPr>
      </p:cxnSp>
      <p:sp>
        <p:nvSpPr>
          <p:cNvPr id="26" name="Google Shape;26;p17"/>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595959"/>
              </a:buClr>
              <a:buSzPts val="4267"/>
              <a:buFont typeface="Arial"/>
              <a:buNone/>
              <a:defRPr sz="4267">
                <a:solidFill>
                  <a:srgbClr val="595959"/>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cxnSp>
        <p:nvCxnSpPr>
          <p:cNvPr id="27" name="Google Shape;27;p17"/>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spTree>
    <p:extLst>
      <p:ext uri="{BB962C8B-B14F-4D97-AF65-F5344CB8AC3E}">
        <p14:creationId xmlns:p14="http://schemas.microsoft.com/office/powerpoint/2010/main" val="352392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Rubrik och innehåll">
  <p:cSld name="2_Rubrik och innehåll">
    <p:spTree>
      <p:nvGrpSpPr>
        <p:cNvPr id="1" name="Shape 28"/>
        <p:cNvGrpSpPr/>
        <p:nvPr/>
      </p:nvGrpSpPr>
      <p:grpSpPr>
        <a:xfrm>
          <a:off x="0" y="0"/>
          <a:ext cx="0" cy="0"/>
          <a:chOff x="0" y="0"/>
          <a:chExt cx="0" cy="0"/>
        </a:xfrm>
      </p:grpSpPr>
      <p:sp>
        <p:nvSpPr>
          <p:cNvPr id="29" name="Google Shape;29;p20"/>
          <p:cNvSpPr txBox="1">
            <a:spLocks noGrp="1"/>
          </p:cNvSpPr>
          <p:nvPr>
            <p:ph type="title"/>
          </p:nvPr>
        </p:nvSpPr>
        <p:spPr>
          <a:xfrm>
            <a:off x="462843" y="274640"/>
            <a:ext cx="7895772" cy="798787"/>
          </a:xfrm>
          <a:prstGeom prst="rect">
            <a:avLst/>
          </a:prstGeom>
          <a:noFill/>
          <a:ln>
            <a:noFill/>
          </a:ln>
        </p:spPr>
        <p:txBody>
          <a:bodyPr spcFirstLastPara="1" wrap="square" lIns="91425" tIns="45700" rIns="91425" bIns="45700" anchor="ctr" anchorCtr="0">
            <a:normAutofit/>
          </a:bodyPr>
          <a:lstStyle>
            <a:lvl1pPr lvl="0" algn="l">
              <a:lnSpc>
                <a:spcPct val="100000"/>
              </a:lnSpc>
              <a:spcBef>
                <a:spcPts val="0"/>
              </a:spcBef>
              <a:spcAft>
                <a:spcPts val="0"/>
              </a:spcAft>
              <a:buClr>
                <a:srgbClr val="595959"/>
              </a:buClr>
              <a:buSzPts val="4267"/>
              <a:buFont typeface="Arial"/>
              <a:buNone/>
              <a:defRPr sz="4267">
                <a:solidFill>
                  <a:srgbClr val="595959"/>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20"/>
          <p:cNvSpPr txBox="1">
            <a:spLocks noGrp="1"/>
          </p:cNvSpPr>
          <p:nvPr>
            <p:ph type="body" idx="1"/>
          </p:nvPr>
        </p:nvSpPr>
        <p:spPr>
          <a:xfrm>
            <a:off x="609601" y="1321907"/>
            <a:ext cx="7170057" cy="45259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533"/>
              </a:spcBef>
              <a:spcAft>
                <a:spcPts val="0"/>
              </a:spcAft>
              <a:buClr>
                <a:srgbClr val="595959"/>
              </a:buClr>
              <a:buSzPts val="2667"/>
              <a:buNone/>
              <a:defRPr sz="2667">
                <a:solidFill>
                  <a:srgbClr val="595959"/>
                </a:solidFill>
                <a:latin typeface="Arial"/>
                <a:ea typeface="Arial"/>
                <a:cs typeface="Arial"/>
                <a:sym typeface="Arial"/>
              </a:defRPr>
            </a:lvl1pPr>
            <a:lvl2pPr marL="914400" lvl="1" indent="-228600" algn="l">
              <a:lnSpc>
                <a:spcPct val="100000"/>
              </a:lnSpc>
              <a:spcBef>
                <a:spcPts val="427"/>
              </a:spcBef>
              <a:spcAft>
                <a:spcPts val="0"/>
              </a:spcAft>
              <a:buClr>
                <a:srgbClr val="595959"/>
              </a:buClr>
              <a:buSzPts val="2133"/>
              <a:buFont typeface="Arial"/>
              <a:buNone/>
              <a:defRPr sz="2133">
                <a:solidFill>
                  <a:srgbClr val="595959"/>
                </a:solidFill>
                <a:latin typeface="Arial"/>
                <a:ea typeface="Arial"/>
                <a:cs typeface="Arial"/>
                <a:sym typeface="Arial"/>
              </a:defRPr>
            </a:lvl2pPr>
            <a:lvl3pPr marL="1371600" lvl="2" indent="-347154" algn="l">
              <a:lnSpc>
                <a:spcPct val="100000"/>
              </a:lnSpc>
              <a:spcBef>
                <a:spcPts val="373"/>
              </a:spcBef>
              <a:spcAft>
                <a:spcPts val="0"/>
              </a:spcAft>
              <a:buClr>
                <a:srgbClr val="595959"/>
              </a:buClr>
              <a:buSzPts val="1867"/>
              <a:buChar char="•"/>
              <a:defRPr sz="1867">
                <a:solidFill>
                  <a:srgbClr val="595959"/>
                </a:solidFill>
                <a:latin typeface="Arial"/>
                <a:ea typeface="Arial"/>
                <a:cs typeface="Arial"/>
                <a:sym typeface="Arial"/>
              </a:defRPr>
            </a:lvl3pPr>
            <a:lvl4pPr marL="1828800" lvl="3"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4pPr>
            <a:lvl5pPr marL="2286000" lvl="4" indent="-330200" algn="l">
              <a:lnSpc>
                <a:spcPct val="100000"/>
              </a:lnSpc>
              <a:spcBef>
                <a:spcPts val="320"/>
              </a:spcBef>
              <a:spcAft>
                <a:spcPts val="0"/>
              </a:spcAft>
              <a:buClr>
                <a:srgbClr val="595959"/>
              </a:buClr>
              <a:buSzPts val="1600"/>
              <a:buChar char="»"/>
              <a:defRPr sz="1600">
                <a:solidFill>
                  <a:srgbClr val="595959"/>
                </a:solidFill>
                <a:latin typeface="Open Sans"/>
                <a:ea typeface="Open Sans"/>
                <a:cs typeface="Open Sans"/>
                <a:sym typeface="Open Sans"/>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cxnSp>
        <p:nvCxnSpPr>
          <p:cNvPr id="31" name="Google Shape;31;p20"/>
          <p:cNvCxnSpPr/>
          <p:nvPr/>
        </p:nvCxnSpPr>
        <p:spPr>
          <a:xfrm>
            <a:off x="344309" y="274640"/>
            <a:ext cx="0" cy="798787"/>
          </a:xfrm>
          <a:prstGeom prst="straightConnector1">
            <a:avLst/>
          </a:prstGeom>
          <a:noFill/>
          <a:ln w="38100" cap="flat" cmpd="sng">
            <a:solidFill>
              <a:srgbClr val="157E89"/>
            </a:solidFill>
            <a:prstDash val="solid"/>
            <a:round/>
            <a:headEnd type="none" w="sm" len="sm"/>
            <a:tailEnd type="none" w="sm" len="sm"/>
          </a:ln>
        </p:spPr>
      </p:cxnSp>
      <p:cxnSp>
        <p:nvCxnSpPr>
          <p:cNvPr id="32" name="Google Shape;32;p20"/>
          <p:cNvCxnSpPr/>
          <p:nvPr/>
        </p:nvCxnSpPr>
        <p:spPr>
          <a:xfrm rot="10800000" flipH="1">
            <a:off x="330201" y="6307667"/>
            <a:ext cx="11631140" cy="8467"/>
          </a:xfrm>
          <a:prstGeom prst="straightConnector1">
            <a:avLst/>
          </a:prstGeom>
          <a:noFill/>
          <a:ln w="12700" cap="flat" cmpd="sng">
            <a:solidFill>
              <a:schemeClr val="dk1"/>
            </a:solidFill>
            <a:prstDash val="dot"/>
            <a:round/>
            <a:headEnd type="none" w="sm" len="sm"/>
            <a:tailEnd type="none" w="sm" len="sm"/>
          </a:ln>
        </p:spPr>
      </p:cxnSp>
    </p:spTree>
    <p:extLst>
      <p:ext uri="{BB962C8B-B14F-4D97-AF65-F5344CB8AC3E}">
        <p14:creationId xmlns:p14="http://schemas.microsoft.com/office/powerpoint/2010/main" val="196519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wo contents">
  <p:cSld name="Two contents">
    <p:spTree>
      <p:nvGrpSpPr>
        <p:cNvPr id="1" name="Shape 39"/>
        <p:cNvGrpSpPr/>
        <p:nvPr/>
      </p:nvGrpSpPr>
      <p:grpSpPr>
        <a:xfrm>
          <a:off x="0" y="0"/>
          <a:ext cx="0" cy="0"/>
          <a:chOff x="0" y="0"/>
          <a:chExt cx="0" cy="0"/>
        </a:xfrm>
      </p:grpSpPr>
      <p:sp>
        <p:nvSpPr>
          <p:cNvPr id="40" name="Google Shape;40;p31"/>
          <p:cNvSpPr txBox="1">
            <a:spLocks noGrp="1"/>
          </p:cNvSpPr>
          <p:nvPr>
            <p:ph type="body" idx="1"/>
          </p:nvPr>
        </p:nvSpPr>
        <p:spPr>
          <a:xfrm>
            <a:off x="750457" y="1277473"/>
            <a:ext cx="5243945" cy="463923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400"/>
              </a:spcBef>
              <a:spcAft>
                <a:spcPts val="0"/>
              </a:spcAft>
              <a:buClr>
                <a:schemeClr val="dk1"/>
              </a:buClr>
              <a:buSzPts val="2000"/>
              <a:buChar char="•"/>
              <a:defRPr sz="2000">
                <a:solidFill>
                  <a:srgbClr val="000000"/>
                </a:solidFill>
              </a:defRPr>
            </a:lvl1pPr>
            <a:lvl2pPr marL="914400" lvl="1" indent="-342900" algn="l">
              <a:lnSpc>
                <a:spcPct val="100000"/>
              </a:lnSpc>
              <a:spcBef>
                <a:spcPts val="360"/>
              </a:spcBef>
              <a:spcAft>
                <a:spcPts val="0"/>
              </a:spcAft>
              <a:buClr>
                <a:srgbClr val="000000"/>
              </a:buClr>
              <a:buSzPts val="1800"/>
              <a:buChar char="–"/>
              <a:defRPr sz="1800">
                <a:solidFill>
                  <a:srgbClr val="000000"/>
                </a:solidFill>
              </a:defRPr>
            </a:lvl2pPr>
            <a:lvl3pPr marL="1371600" lvl="2" indent="-342900" algn="l">
              <a:lnSpc>
                <a:spcPct val="100000"/>
              </a:lnSpc>
              <a:spcBef>
                <a:spcPts val="360"/>
              </a:spcBef>
              <a:spcAft>
                <a:spcPts val="0"/>
              </a:spcAft>
              <a:buClr>
                <a:srgbClr val="000000"/>
              </a:buClr>
              <a:buSzPts val="1800"/>
              <a:buFont typeface="Courier New"/>
              <a:buChar char="-"/>
              <a:defRPr sz="1800">
                <a:solidFill>
                  <a:srgbClr val="000000"/>
                </a:solidFill>
                <a:latin typeface="Arial"/>
                <a:ea typeface="Arial"/>
                <a:cs typeface="Arial"/>
                <a:sym typeface="Arial"/>
              </a:defRPr>
            </a:lvl3pPr>
            <a:lvl4pPr marL="1828800" lvl="3" indent="-331469" algn="l">
              <a:lnSpc>
                <a:spcPct val="100000"/>
              </a:lnSpc>
              <a:spcBef>
                <a:spcPts val="360"/>
              </a:spcBef>
              <a:spcAft>
                <a:spcPts val="0"/>
              </a:spcAft>
              <a:buClr>
                <a:srgbClr val="000000"/>
              </a:buClr>
              <a:buSzPts val="1620"/>
              <a:buFont typeface="Noto Sans Symbols"/>
              <a:buChar char="⬥"/>
              <a:defRPr sz="1800">
                <a:solidFill>
                  <a:srgbClr val="000000"/>
                </a:solidFill>
                <a:latin typeface="Arial"/>
                <a:ea typeface="Arial"/>
                <a:cs typeface="Arial"/>
                <a:sym typeface="Arial"/>
              </a:defRPr>
            </a:lvl4pPr>
            <a:lvl5pPr marL="2286000" lvl="4" indent="-342900" algn="l">
              <a:lnSpc>
                <a:spcPct val="100000"/>
              </a:lnSpc>
              <a:spcBef>
                <a:spcPts val="360"/>
              </a:spcBef>
              <a:spcAft>
                <a:spcPts val="0"/>
              </a:spcAft>
              <a:buClr>
                <a:srgbClr val="595959"/>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31"/>
          <p:cNvSpPr txBox="1">
            <a:spLocks noGrp="1"/>
          </p:cNvSpPr>
          <p:nvPr>
            <p:ph type="body" idx="2"/>
          </p:nvPr>
        </p:nvSpPr>
        <p:spPr>
          <a:xfrm>
            <a:off x="6188366" y="1277473"/>
            <a:ext cx="5264727" cy="4639235"/>
          </a:xfrm>
          <a:prstGeom prst="rect">
            <a:avLst/>
          </a:prstGeom>
          <a:noFill/>
          <a:ln>
            <a:noFill/>
          </a:ln>
        </p:spPr>
        <p:txBody>
          <a:bodyPr spcFirstLastPara="1" wrap="square" lIns="91425" tIns="45700" rIns="91425" bIns="45700" anchor="t" anchorCtr="0">
            <a:normAutofit/>
          </a:bodyPr>
          <a:lstStyle>
            <a:lvl1pPr marL="457200" lvl="0" indent="-355600" algn="l">
              <a:lnSpc>
                <a:spcPct val="100000"/>
              </a:lnSpc>
              <a:spcBef>
                <a:spcPts val="400"/>
              </a:spcBef>
              <a:spcAft>
                <a:spcPts val="0"/>
              </a:spcAft>
              <a:buClr>
                <a:schemeClr val="dk1"/>
              </a:buClr>
              <a:buSzPts val="2000"/>
              <a:buChar char="•"/>
              <a:defRPr sz="2000">
                <a:solidFill>
                  <a:srgbClr val="000000"/>
                </a:solidFill>
              </a:defRPr>
            </a:lvl1pPr>
            <a:lvl2pPr marL="914400" lvl="1" indent="-342900" algn="l">
              <a:lnSpc>
                <a:spcPct val="100000"/>
              </a:lnSpc>
              <a:spcBef>
                <a:spcPts val="360"/>
              </a:spcBef>
              <a:spcAft>
                <a:spcPts val="0"/>
              </a:spcAft>
              <a:buClr>
                <a:srgbClr val="000000"/>
              </a:buClr>
              <a:buSzPts val="1800"/>
              <a:buChar char="–"/>
              <a:defRPr sz="1800">
                <a:solidFill>
                  <a:srgbClr val="000000"/>
                </a:solidFill>
              </a:defRPr>
            </a:lvl2pPr>
            <a:lvl3pPr marL="1371600" lvl="2" indent="-342900" algn="l">
              <a:lnSpc>
                <a:spcPct val="100000"/>
              </a:lnSpc>
              <a:spcBef>
                <a:spcPts val="360"/>
              </a:spcBef>
              <a:spcAft>
                <a:spcPts val="0"/>
              </a:spcAft>
              <a:buClr>
                <a:srgbClr val="000000"/>
              </a:buClr>
              <a:buSzPts val="1800"/>
              <a:buChar char="•"/>
              <a:defRPr sz="1800">
                <a:solidFill>
                  <a:srgbClr val="000000"/>
                </a:solidFill>
                <a:latin typeface="Arial"/>
                <a:ea typeface="Arial"/>
                <a:cs typeface="Arial"/>
                <a:sym typeface="Arial"/>
              </a:defRPr>
            </a:lvl3pPr>
            <a:lvl4pPr marL="1828800" lvl="3" indent="-342900" algn="l">
              <a:lnSpc>
                <a:spcPct val="100000"/>
              </a:lnSpc>
              <a:spcBef>
                <a:spcPts val="360"/>
              </a:spcBef>
              <a:spcAft>
                <a:spcPts val="0"/>
              </a:spcAft>
              <a:buClr>
                <a:srgbClr val="000000"/>
              </a:buClr>
              <a:buSzPts val="1800"/>
              <a:buChar char="–"/>
              <a:defRPr sz="1800">
                <a:solidFill>
                  <a:srgbClr val="000000"/>
                </a:solidFill>
                <a:latin typeface="Arial"/>
                <a:ea typeface="Arial"/>
                <a:cs typeface="Arial"/>
                <a:sym typeface="Arial"/>
              </a:defRPr>
            </a:lvl4pPr>
            <a:lvl5pPr marL="2286000" lvl="4" indent="-342900" algn="l">
              <a:lnSpc>
                <a:spcPct val="100000"/>
              </a:lnSpc>
              <a:spcBef>
                <a:spcPts val="360"/>
              </a:spcBef>
              <a:spcAft>
                <a:spcPts val="0"/>
              </a:spcAft>
              <a:buClr>
                <a:srgbClr val="595959"/>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2" name="Google Shape;42;p31"/>
          <p:cNvSpPr txBox="1">
            <a:spLocks noGrp="1"/>
          </p:cNvSpPr>
          <p:nvPr>
            <p:ph type="title"/>
          </p:nvPr>
        </p:nvSpPr>
        <p:spPr>
          <a:xfrm>
            <a:off x="738911" y="430308"/>
            <a:ext cx="10714181" cy="84716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rgbClr val="595959"/>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31"/>
          <p:cNvSpPr txBox="1">
            <a:spLocks noGrp="1"/>
          </p:cNvSpPr>
          <p:nvPr>
            <p:ph type="sldNum" idx="12"/>
          </p:nvPr>
        </p:nvSpPr>
        <p:spPr>
          <a:xfrm>
            <a:off x="10298181" y="285752"/>
            <a:ext cx="1154160" cy="268941"/>
          </a:xfrm>
          <a:prstGeom prst="rect">
            <a:avLst/>
          </a:prstGeom>
          <a:noFill/>
          <a:ln>
            <a:noFill/>
          </a:ln>
        </p:spPr>
        <p:txBody>
          <a:bodyPr spcFirstLastPara="1" wrap="square" lIns="82050" tIns="41025" rIns="0" bIns="41025" anchor="ctr" anchorCtr="0">
            <a:noAutofit/>
          </a:bodyPr>
          <a:lstStyle>
            <a:lvl1pPr marL="0" marR="0" lvl="0"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1pPr>
            <a:lvl2pPr marL="0" marR="0" lvl="1"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2pPr>
            <a:lvl3pPr marL="0" marR="0" lvl="2"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3pPr>
            <a:lvl4pPr marL="0" marR="0" lvl="3"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4pPr>
            <a:lvl5pPr marL="0" marR="0" lvl="4"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5pPr>
            <a:lvl6pPr marL="0" marR="0" lvl="5"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6pPr>
            <a:lvl7pPr marL="0" marR="0" lvl="6"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7pPr>
            <a:lvl8pPr marL="0" marR="0" lvl="7"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8pPr>
            <a:lvl9pPr marL="0" marR="0" lvl="8" indent="0" algn="r">
              <a:lnSpc>
                <a:spcPct val="100000"/>
              </a:lnSpc>
              <a:spcBef>
                <a:spcPts val="0"/>
              </a:spcBef>
              <a:spcAft>
                <a:spcPts val="0"/>
              </a:spcAft>
              <a:buClr>
                <a:srgbClr val="000000"/>
              </a:buClr>
              <a:buSzPts val="1100"/>
              <a:buFont typeface="Arial"/>
              <a:buNone/>
              <a:defRPr sz="1100" b="0" i="0" u="none" strike="noStrike" cap="none">
                <a:solidFill>
                  <a:srgbClr val="000000"/>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sv-SE"/>
              <a:t>‹#›</a:t>
            </a:fld>
            <a:endParaRPr/>
          </a:p>
        </p:txBody>
      </p:sp>
      <p:sp>
        <p:nvSpPr>
          <p:cNvPr id="44" name="Google Shape;44;p31"/>
          <p:cNvSpPr txBox="1">
            <a:spLocks noGrp="1"/>
          </p:cNvSpPr>
          <p:nvPr>
            <p:ph type="ftr" idx="11"/>
          </p:nvPr>
        </p:nvSpPr>
        <p:spPr>
          <a:xfrm>
            <a:off x="736600" y="6132900"/>
            <a:ext cx="7594600" cy="30600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400">
                <a:solidFill>
                  <a:srgbClr val="205867"/>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3101142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75A20-CCA3-EF89-629C-CF2B3154E8CA}"/>
              </a:ext>
            </a:extLst>
          </p:cNvPr>
          <p:cNvSpPr>
            <a:spLocks noGrp="1"/>
          </p:cNvSpPr>
          <p:nvPr>
            <p:ph type="ctrTitle"/>
          </p:nvPr>
        </p:nvSpPr>
        <p:spPr>
          <a:xfrm>
            <a:off x="838199" y="1122363"/>
            <a:ext cx="10511971" cy="2387600"/>
          </a:xfrm>
        </p:spPr>
        <p:txBody>
          <a:bodyPr anchor="b"/>
          <a:lstStyle>
            <a:lvl1pPr algn="l">
              <a:defRPr sz="6000"/>
            </a:lvl1pPr>
          </a:lstStyle>
          <a:p>
            <a:r>
              <a:rPr lang="en-GB" dirty="0"/>
              <a:t>Click to edit Master title style</a:t>
            </a:r>
            <a:endParaRPr lang="sv-SE" dirty="0"/>
          </a:p>
        </p:txBody>
      </p:sp>
      <p:sp>
        <p:nvSpPr>
          <p:cNvPr id="3" name="Subtitle 2">
            <a:extLst>
              <a:ext uri="{FF2B5EF4-FFF2-40B4-BE49-F238E27FC236}">
                <a16:creationId xmlns:a16="http://schemas.microsoft.com/office/drawing/2014/main" id="{08EEB799-4524-03AF-D6D5-E24BD163BADB}"/>
              </a:ext>
            </a:extLst>
          </p:cNvPr>
          <p:cNvSpPr>
            <a:spLocks noGrp="1"/>
          </p:cNvSpPr>
          <p:nvPr>
            <p:ph type="subTitle" idx="1"/>
          </p:nvPr>
        </p:nvSpPr>
        <p:spPr>
          <a:xfrm>
            <a:off x="838199" y="3602038"/>
            <a:ext cx="1051197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sv-SE"/>
          </a:p>
        </p:txBody>
      </p:sp>
      <p:sp>
        <p:nvSpPr>
          <p:cNvPr id="4" name="Date Placeholder 3">
            <a:extLst>
              <a:ext uri="{FF2B5EF4-FFF2-40B4-BE49-F238E27FC236}">
                <a16:creationId xmlns:a16="http://schemas.microsoft.com/office/drawing/2014/main" id="{18770C53-0F5F-87A9-F64A-70CB86682816}"/>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B9701CA7-7AD6-43CD-84D5-7EB934D4B7E4}"/>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4090E67B-A63B-8491-F6FF-4ACF7550A6F1}"/>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7" name="Date Placeholder 3">
            <a:extLst>
              <a:ext uri="{FF2B5EF4-FFF2-40B4-BE49-F238E27FC236}">
                <a16:creationId xmlns:a16="http://schemas.microsoft.com/office/drawing/2014/main" id="{27560D42-3E53-E734-E3E5-FCCBADED01C9}"/>
              </a:ext>
            </a:extLst>
          </p:cNvPr>
          <p:cNvSpPr txBox="1">
            <a:spLocks/>
          </p:cNvSpPr>
          <p:nvPr userDrawn="1"/>
        </p:nvSpPr>
        <p:spPr>
          <a:xfrm>
            <a:off x="838200" y="6269266"/>
            <a:ext cx="2743200" cy="365125"/>
          </a:xfrm>
          <a:prstGeom prst="rect">
            <a:avLst/>
          </a:prstGeom>
        </p:spPr>
        <p:txBody>
          <a:bodyPr vert="horz" lIns="91440" tIns="45720" rIns="91440" bIns="45720" rtlCol="0" anchor="ctr"/>
          <a:lstStyle>
            <a:defPPr>
              <a:defRPr lang="en-SE"/>
            </a:defPPr>
            <a:lvl1pPr marL="0" algn="l"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624591B1-501E-B440-80D1-493C99590D61}" type="datetimeFigureOut">
              <a:rPr lang="sv-SE" smtClean="0"/>
              <a:pPr/>
              <a:t>2023-07-17</a:t>
            </a:fld>
            <a:endParaRPr lang="sv-SE"/>
          </a:p>
        </p:txBody>
      </p:sp>
      <p:sp>
        <p:nvSpPr>
          <p:cNvPr id="8" name="Slide Number Placeholder 5">
            <a:extLst>
              <a:ext uri="{FF2B5EF4-FFF2-40B4-BE49-F238E27FC236}">
                <a16:creationId xmlns:a16="http://schemas.microsoft.com/office/drawing/2014/main" id="{809BA9A1-0A0E-EBB7-ED6E-8236B9C7AC9A}"/>
              </a:ext>
            </a:extLst>
          </p:cNvPr>
          <p:cNvSpPr txBox="1">
            <a:spLocks/>
          </p:cNvSpPr>
          <p:nvPr userDrawn="1"/>
        </p:nvSpPr>
        <p:spPr>
          <a:xfrm>
            <a:off x="8610600" y="6269266"/>
            <a:ext cx="1614439" cy="365125"/>
          </a:xfrm>
          <a:prstGeom prst="rect">
            <a:avLst/>
          </a:prstGeom>
        </p:spPr>
        <p:txBody>
          <a:bodyPr vert="horz" lIns="91440" tIns="45720" rIns="91440" bIns="45720" rtlCol="0" anchor="ctr"/>
          <a:lstStyle>
            <a:defPPr>
              <a:defRPr lang="en-SE"/>
            </a:defPPr>
            <a:lvl1pPr marL="0" algn="r" defTabSz="914400" rtl="0" eaLnBrk="1" latinLnBrk="0" hangingPunct="1">
              <a:defRPr sz="900" kern="1200">
                <a:solidFill>
                  <a:schemeClr val="tx1">
                    <a:tint val="75000"/>
                  </a:schemeClr>
                </a:solidFill>
                <a:latin typeface="Lucida Sans" panose="020B0602030504020204" pitchFamily="34" charset="77"/>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201D4C-5A0A-1147-9101-BA270C6CEC80}" type="slidenum">
              <a:rPr lang="sv-SE" smtClean="0"/>
              <a:pPr/>
              <a:t>‹#›</a:t>
            </a:fld>
            <a:endParaRPr lang="sv-SE"/>
          </a:p>
        </p:txBody>
      </p:sp>
      <p:pic>
        <p:nvPicPr>
          <p:cNvPr id="9" name="Bildobjekt 2">
            <a:extLst>
              <a:ext uri="{FF2B5EF4-FFF2-40B4-BE49-F238E27FC236}">
                <a16:creationId xmlns:a16="http://schemas.microsoft.com/office/drawing/2014/main" id="{C4E2AEDA-050D-FB6B-8AE9-15261B6693A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476981" y="5936488"/>
            <a:ext cx="7745817" cy="921511"/>
          </a:xfrm>
          <a:prstGeom prst="rect">
            <a:avLst/>
          </a:prstGeom>
        </p:spPr>
      </p:pic>
      <p:sp>
        <p:nvSpPr>
          <p:cNvPr id="10" name="Rektangel 10">
            <a:extLst>
              <a:ext uri="{FF2B5EF4-FFF2-40B4-BE49-F238E27FC236}">
                <a16:creationId xmlns:a16="http://schemas.microsoft.com/office/drawing/2014/main" id="{D0B1AD9E-8AFE-5D6C-C34A-C67B24F6E7A1}"/>
              </a:ext>
            </a:extLst>
          </p:cNvPr>
          <p:cNvSpPr/>
          <p:nvPr userDrawn="1"/>
        </p:nvSpPr>
        <p:spPr>
          <a:xfrm>
            <a:off x="0" y="5932714"/>
            <a:ext cx="6634480" cy="925286"/>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pic>
        <p:nvPicPr>
          <p:cNvPr id="11" name="Picture 3">
            <a:extLst>
              <a:ext uri="{FF2B5EF4-FFF2-40B4-BE49-F238E27FC236}">
                <a16:creationId xmlns:a16="http://schemas.microsoft.com/office/drawing/2014/main" id="{30E99EBE-0557-F1DD-EDA3-55B7199EC5E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20485" y="6001204"/>
            <a:ext cx="5475515" cy="788305"/>
          </a:xfrm>
          <a:prstGeom prst="rect">
            <a:avLst/>
          </a:prstGeom>
        </p:spPr>
      </p:pic>
    </p:spTree>
    <p:extLst>
      <p:ext uri="{BB962C8B-B14F-4D97-AF65-F5344CB8AC3E}">
        <p14:creationId xmlns:p14="http://schemas.microsoft.com/office/powerpoint/2010/main" val="27933529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2"/>
        </a:solidFill>
        <a:effectLst/>
      </p:bgPr>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DA5AD1E4-5459-7BAC-FF0F-1925C7E4621D}"/>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7" name="Picture Placeholder 6">
            <a:extLst>
              <a:ext uri="{FF2B5EF4-FFF2-40B4-BE49-F238E27FC236}">
                <a16:creationId xmlns:a16="http://schemas.microsoft.com/office/drawing/2014/main" id="{5653B963-FE22-5259-D6D3-0F871F2188AD}"/>
              </a:ext>
            </a:extLst>
          </p:cNvPr>
          <p:cNvSpPr>
            <a:spLocks noGrp="1"/>
          </p:cNvSpPr>
          <p:nvPr>
            <p:ph type="pic" sz="quarter" idx="10"/>
          </p:nvPr>
        </p:nvSpPr>
        <p:spPr>
          <a:xfrm>
            <a:off x="0"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3"/>
          </a:solidFill>
        </p:spPr>
        <p:txBody>
          <a:bodyPr wrap="square">
            <a:noAutofit/>
          </a:bodyPr>
          <a:lstStyle/>
          <a:p>
            <a:endParaRPr lang="sv-SE" dirty="0"/>
          </a:p>
        </p:txBody>
      </p:sp>
    </p:spTree>
    <p:extLst>
      <p:ext uri="{BB962C8B-B14F-4D97-AF65-F5344CB8AC3E}">
        <p14:creationId xmlns:p14="http://schemas.microsoft.com/office/powerpoint/2010/main" val="3534015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45832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79" name="Freeform 78">
            <a:extLst>
              <a:ext uri="{FF2B5EF4-FFF2-40B4-BE49-F238E27FC236}">
                <a16:creationId xmlns:a16="http://schemas.microsoft.com/office/drawing/2014/main" id="{6A4D66E0-28B6-307B-B122-C43DF017928E}"/>
              </a:ext>
            </a:extLst>
          </p:cNvPr>
          <p:cNvSpPr/>
          <p:nvPr userDrawn="1"/>
        </p:nvSpPr>
        <p:spPr>
          <a:xfrm>
            <a:off x="0" y="0"/>
            <a:ext cx="12192000" cy="6858000"/>
          </a:xfrm>
          <a:custGeom>
            <a:avLst/>
            <a:gdLst>
              <a:gd name="connsiteX0" fmla="*/ 12183036 w 12192000"/>
              <a:gd name="connsiteY0" fmla="*/ 6855010 h 6858000"/>
              <a:gd name="connsiteX1" fmla="*/ 12192000 w 12192000"/>
              <a:gd name="connsiteY1" fmla="*/ 6855010 h 6858000"/>
              <a:gd name="connsiteX2" fmla="*/ 12192000 w 12192000"/>
              <a:gd name="connsiteY2" fmla="*/ 6858000 h 6858000"/>
              <a:gd name="connsiteX3" fmla="*/ 12183036 w 12192000"/>
              <a:gd name="connsiteY3" fmla="*/ 6858000 h 6858000"/>
              <a:gd name="connsiteX4" fmla="*/ 12183036 w 12192000"/>
              <a:gd name="connsiteY4" fmla="*/ 0 h 6858000"/>
              <a:gd name="connsiteX5" fmla="*/ 12183748 w 12192000"/>
              <a:gd name="connsiteY5" fmla="*/ 0 h 6858000"/>
              <a:gd name="connsiteX6" fmla="*/ 12183036 w 12192000"/>
              <a:gd name="connsiteY6" fmla="*/ 1291 h 6858000"/>
              <a:gd name="connsiteX7" fmla="*/ 0 w 12192000"/>
              <a:gd name="connsiteY7" fmla="*/ 0 h 6858000"/>
              <a:gd name="connsiteX8" fmla="*/ 12183036 w 12192000"/>
              <a:gd name="connsiteY8" fmla="*/ 0 h 6858000"/>
              <a:gd name="connsiteX9" fmla="*/ 8400175 w 12192000"/>
              <a:gd name="connsiteY9" fmla="*/ 6858000 h 6858000"/>
              <a:gd name="connsiteX10" fmla="*/ 0 w 12192000"/>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2192000" h="6858000">
                <a:moveTo>
                  <a:pt x="12183036" y="6855010"/>
                </a:moveTo>
                <a:lnTo>
                  <a:pt x="12192000" y="6855010"/>
                </a:lnTo>
                <a:lnTo>
                  <a:pt x="12192000" y="6858000"/>
                </a:lnTo>
                <a:lnTo>
                  <a:pt x="12183036" y="6858000"/>
                </a:lnTo>
                <a:close/>
                <a:moveTo>
                  <a:pt x="12183036" y="0"/>
                </a:moveTo>
                <a:lnTo>
                  <a:pt x="12183748" y="0"/>
                </a:lnTo>
                <a:lnTo>
                  <a:pt x="12183036" y="1291"/>
                </a:lnTo>
                <a:close/>
                <a:moveTo>
                  <a:pt x="0" y="0"/>
                </a:moveTo>
                <a:lnTo>
                  <a:pt x="12183036" y="0"/>
                </a:lnTo>
                <a:lnTo>
                  <a:pt x="8400175"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251999" tIns="251999" rIns="251999" bIns="251999" rtlCol="0" anchor="ctr">
            <a:noAutofit/>
          </a:bodyPr>
          <a:lstStyle/>
          <a:p>
            <a:pPr algn="ctr"/>
            <a:endParaRPr lang="sv-SE" dirty="0"/>
          </a:p>
        </p:txBody>
      </p:sp>
      <p:sp>
        <p:nvSpPr>
          <p:cNvPr id="81" name="Picture Placeholder 80">
            <a:extLst>
              <a:ext uri="{FF2B5EF4-FFF2-40B4-BE49-F238E27FC236}">
                <a16:creationId xmlns:a16="http://schemas.microsoft.com/office/drawing/2014/main" id="{709B390D-07C9-9E10-4AAC-221A16EC3B13}"/>
              </a:ext>
            </a:extLst>
          </p:cNvPr>
          <p:cNvSpPr>
            <a:spLocks noGrp="1"/>
          </p:cNvSpPr>
          <p:nvPr>
            <p:ph type="pic" sz="quarter" idx="10"/>
          </p:nvPr>
        </p:nvSpPr>
        <p:spPr>
          <a:xfrm>
            <a:off x="1" y="0"/>
            <a:ext cx="12192000" cy="6858000"/>
          </a:xfrm>
          <a:custGeom>
            <a:avLst/>
            <a:gdLst>
              <a:gd name="connsiteX0" fmla="*/ 6258573 w 12178869"/>
              <a:gd name="connsiteY0" fmla="*/ 4201446 h 6858000"/>
              <a:gd name="connsiteX1" fmla="*/ 6543097 w 12178869"/>
              <a:gd name="connsiteY1" fmla="*/ 4495309 h 6858000"/>
              <a:gd name="connsiteX2" fmla="*/ 6247401 w 12178869"/>
              <a:gd name="connsiteY2" fmla="*/ 4792892 h 6858000"/>
              <a:gd name="connsiteX3" fmla="*/ 5968836 w 12178869"/>
              <a:gd name="connsiteY3" fmla="*/ 4490845 h 6858000"/>
              <a:gd name="connsiteX4" fmla="*/ 6258573 w 12178869"/>
              <a:gd name="connsiteY4" fmla="*/ 4201446 h 6858000"/>
              <a:gd name="connsiteX5" fmla="*/ 7760890 w 12178869"/>
              <a:gd name="connsiteY5" fmla="*/ 4167968 h 6858000"/>
              <a:gd name="connsiteX6" fmla="*/ 7980614 w 12178869"/>
              <a:gd name="connsiteY6" fmla="*/ 4338334 h 6858000"/>
              <a:gd name="connsiteX7" fmla="*/ 7524035 w 12178869"/>
              <a:gd name="connsiteY7" fmla="*/ 4338334 h 6858000"/>
              <a:gd name="connsiteX8" fmla="*/ 7760890 w 12178869"/>
              <a:gd name="connsiteY8" fmla="*/ 4167968 h 6858000"/>
              <a:gd name="connsiteX9" fmla="*/ 4803926 w 12178869"/>
              <a:gd name="connsiteY9" fmla="*/ 4167968 h 6858000"/>
              <a:gd name="connsiteX10" fmla="*/ 5023649 w 12178869"/>
              <a:gd name="connsiteY10" fmla="*/ 4338334 h 6858000"/>
              <a:gd name="connsiteX11" fmla="*/ 4567072 w 12178869"/>
              <a:gd name="connsiteY11" fmla="*/ 4338334 h 6858000"/>
              <a:gd name="connsiteX12" fmla="*/ 4803926 w 12178869"/>
              <a:gd name="connsiteY12" fmla="*/ 4167968 h 6858000"/>
              <a:gd name="connsiteX13" fmla="*/ 2125527 w 12178869"/>
              <a:gd name="connsiteY13" fmla="*/ 3885264 h 6858000"/>
              <a:gd name="connsiteX14" fmla="*/ 2125527 w 12178869"/>
              <a:gd name="connsiteY14" fmla="*/ 3886008 h 6858000"/>
              <a:gd name="connsiteX15" fmla="*/ 2584340 w 12178869"/>
              <a:gd name="connsiteY15" fmla="*/ 5088242 h 6858000"/>
              <a:gd name="connsiteX16" fmla="*/ 2900147 w 12178869"/>
              <a:gd name="connsiteY16" fmla="*/ 5088242 h 6858000"/>
              <a:gd name="connsiteX17" fmla="*/ 3115402 w 12178869"/>
              <a:gd name="connsiteY17" fmla="*/ 4442488 h 6858000"/>
              <a:gd name="connsiteX18" fmla="*/ 3338850 w 12178869"/>
              <a:gd name="connsiteY18" fmla="*/ 5088242 h 6858000"/>
              <a:gd name="connsiteX19" fmla="*/ 3654657 w 12178869"/>
              <a:gd name="connsiteY19" fmla="*/ 5088242 h 6858000"/>
              <a:gd name="connsiteX20" fmla="*/ 4107512 w 12178869"/>
              <a:gd name="connsiteY20" fmla="*/ 3886008 h 6858000"/>
              <a:gd name="connsiteX21" fmla="*/ 3729140 w 12178869"/>
              <a:gd name="connsiteY21" fmla="*/ 3886008 h 6858000"/>
              <a:gd name="connsiteX22" fmla="*/ 3492285 w 12178869"/>
              <a:gd name="connsiteY22" fmla="*/ 4555569 h 6858000"/>
              <a:gd name="connsiteX23" fmla="*/ 3260643 w 12178869"/>
              <a:gd name="connsiteY23" fmla="*/ 3886008 h 6858000"/>
              <a:gd name="connsiteX24" fmla="*/ 2968671 w 12178869"/>
              <a:gd name="connsiteY24" fmla="*/ 3886008 h 6858000"/>
              <a:gd name="connsiteX25" fmla="*/ 2748202 w 12178869"/>
              <a:gd name="connsiteY25" fmla="*/ 4551106 h 6858000"/>
              <a:gd name="connsiteX26" fmla="*/ 2509112 w 12178869"/>
              <a:gd name="connsiteY26" fmla="*/ 3885264 h 6858000"/>
              <a:gd name="connsiteX27" fmla="*/ 7763869 w 12178869"/>
              <a:gd name="connsiteY27" fmla="*/ 3862945 h 6858000"/>
              <a:gd name="connsiteX28" fmla="*/ 7149387 w 12178869"/>
              <a:gd name="connsiteY28" fmla="*/ 4488613 h 6858000"/>
              <a:gd name="connsiteX29" fmla="*/ 7774297 w 12178869"/>
              <a:gd name="connsiteY29" fmla="*/ 5117257 h 6858000"/>
              <a:gd name="connsiteX30" fmla="*/ 8336642 w 12178869"/>
              <a:gd name="connsiteY30" fmla="*/ 4804052 h 6858000"/>
              <a:gd name="connsiteX31" fmla="*/ 8052118 w 12178869"/>
              <a:gd name="connsiteY31" fmla="*/ 4637404 h 6858000"/>
              <a:gd name="connsiteX32" fmla="*/ 7791428 w 12178869"/>
              <a:gd name="connsiteY32" fmla="*/ 4804052 h 6858000"/>
              <a:gd name="connsiteX33" fmla="*/ 7509139 w 12178869"/>
              <a:gd name="connsiteY33" fmla="*/ 4592767 h 6858000"/>
              <a:gd name="connsiteX34" fmla="*/ 8356007 w 12178869"/>
              <a:gd name="connsiteY34" fmla="*/ 4592767 h 6858000"/>
              <a:gd name="connsiteX35" fmla="*/ 8356007 w 12178869"/>
              <a:gd name="connsiteY35" fmla="*/ 4520604 h 6858000"/>
              <a:gd name="connsiteX36" fmla="*/ 7763869 w 12178869"/>
              <a:gd name="connsiteY36" fmla="*/ 3862945 h 6858000"/>
              <a:gd name="connsiteX37" fmla="*/ 4806905 w 12178869"/>
              <a:gd name="connsiteY37" fmla="*/ 3862945 h 6858000"/>
              <a:gd name="connsiteX38" fmla="*/ 4192423 w 12178869"/>
              <a:gd name="connsiteY38" fmla="*/ 4488613 h 6858000"/>
              <a:gd name="connsiteX39" fmla="*/ 4817332 w 12178869"/>
              <a:gd name="connsiteY39" fmla="*/ 5117257 h 6858000"/>
              <a:gd name="connsiteX40" fmla="*/ 5379678 w 12178869"/>
              <a:gd name="connsiteY40" fmla="*/ 4804052 h 6858000"/>
              <a:gd name="connsiteX41" fmla="*/ 5095153 w 12178869"/>
              <a:gd name="connsiteY41" fmla="*/ 4637404 h 6858000"/>
              <a:gd name="connsiteX42" fmla="*/ 4834464 w 12178869"/>
              <a:gd name="connsiteY42" fmla="*/ 4804052 h 6858000"/>
              <a:gd name="connsiteX43" fmla="*/ 4552174 w 12178869"/>
              <a:gd name="connsiteY43" fmla="*/ 4592767 h 6858000"/>
              <a:gd name="connsiteX44" fmla="*/ 5399043 w 12178869"/>
              <a:gd name="connsiteY44" fmla="*/ 4592767 h 6858000"/>
              <a:gd name="connsiteX45" fmla="*/ 5399043 w 12178869"/>
              <a:gd name="connsiteY45" fmla="*/ 4520604 h 6858000"/>
              <a:gd name="connsiteX46" fmla="*/ 4806905 w 12178869"/>
              <a:gd name="connsiteY46" fmla="*/ 3862945 h 6858000"/>
              <a:gd name="connsiteX47" fmla="*/ 6525221 w 12178869"/>
              <a:gd name="connsiteY47" fmla="*/ 3588425 h 6858000"/>
              <a:gd name="connsiteX48" fmla="*/ 6525221 w 12178869"/>
              <a:gd name="connsiteY48" fmla="*/ 3999834 h 6858000"/>
              <a:gd name="connsiteX49" fmla="*/ 6176642 w 12178869"/>
              <a:gd name="connsiteY49" fmla="*/ 3862945 h 6858000"/>
              <a:gd name="connsiteX50" fmla="*/ 5598657 w 12178869"/>
              <a:gd name="connsiteY50" fmla="*/ 4497541 h 6858000"/>
              <a:gd name="connsiteX51" fmla="*/ 6145359 w 12178869"/>
              <a:gd name="connsiteY51" fmla="*/ 5118001 h 6858000"/>
              <a:gd name="connsiteX52" fmla="*/ 6531181 w 12178869"/>
              <a:gd name="connsiteY52" fmla="*/ 4963258 h 6858000"/>
              <a:gd name="connsiteX53" fmla="*/ 6531181 w 12178869"/>
              <a:gd name="connsiteY53" fmla="*/ 5088242 h 6858000"/>
              <a:gd name="connsiteX54" fmla="*/ 6887952 w 12178869"/>
              <a:gd name="connsiteY54" fmla="*/ 5088242 h 6858000"/>
              <a:gd name="connsiteX55" fmla="*/ 6887952 w 12178869"/>
              <a:gd name="connsiteY55" fmla="*/ 5087499 h 6858000"/>
              <a:gd name="connsiteX56" fmla="*/ 6887952 w 12178869"/>
              <a:gd name="connsiteY56" fmla="*/ 3588425 h 6858000"/>
              <a:gd name="connsiteX57" fmla="*/ 1495403 w 12178869"/>
              <a:gd name="connsiteY57" fmla="*/ 3533372 h 6858000"/>
              <a:gd name="connsiteX58" fmla="*/ 979982 w 12178869"/>
              <a:gd name="connsiteY58" fmla="*/ 4010993 h 6858000"/>
              <a:gd name="connsiteX59" fmla="*/ 1274189 w 12178869"/>
              <a:gd name="connsiteY59" fmla="*/ 4443976 h 6858000"/>
              <a:gd name="connsiteX60" fmla="*/ 1497637 w 12178869"/>
              <a:gd name="connsiteY60" fmla="*/ 4533995 h 6858000"/>
              <a:gd name="connsiteX61" fmla="*/ 1654795 w 12178869"/>
              <a:gd name="connsiteY61" fmla="*/ 4680555 h 6858000"/>
              <a:gd name="connsiteX62" fmla="*/ 1437306 w 12178869"/>
              <a:gd name="connsiteY62" fmla="*/ 4798099 h 6858000"/>
              <a:gd name="connsiteX63" fmla="*/ 1084258 w 12178869"/>
              <a:gd name="connsiteY63" fmla="*/ 4653028 h 6858000"/>
              <a:gd name="connsiteX64" fmla="*/ 927099 w 12178869"/>
              <a:gd name="connsiteY64" fmla="*/ 4956562 h 6858000"/>
              <a:gd name="connsiteX65" fmla="*/ 1444754 w 12178869"/>
              <a:gd name="connsiteY65" fmla="*/ 5142552 h 6858000"/>
              <a:gd name="connsiteX66" fmla="*/ 2044341 w 12178869"/>
              <a:gd name="connsiteY66" fmla="*/ 4653028 h 6858000"/>
              <a:gd name="connsiteX67" fmla="*/ 1703210 w 12178869"/>
              <a:gd name="connsiteY67" fmla="*/ 4200702 h 6858000"/>
              <a:gd name="connsiteX68" fmla="*/ 1540837 w 12178869"/>
              <a:gd name="connsiteY68" fmla="*/ 4135978 h 6858000"/>
              <a:gd name="connsiteX69" fmla="*/ 1370272 w 12178869"/>
              <a:gd name="connsiteY69" fmla="*/ 3999090 h 6858000"/>
              <a:gd name="connsiteX70" fmla="*/ 1521472 w 12178869"/>
              <a:gd name="connsiteY70" fmla="*/ 3868153 h 6858000"/>
              <a:gd name="connsiteX71" fmla="*/ 1823126 w 12178869"/>
              <a:gd name="connsiteY71" fmla="*/ 3987930 h 6858000"/>
              <a:gd name="connsiteX72" fmla="*/ 1975816 w 12178869"/>
              <a:gd name="connsiteY72" fmla="*/ 3694067 h 6858000"/>
              <a:gd name="connsiteX73" fmla="*/ 1495403 w 12178869"/>
              <a:gd name="connsiteY73" fmla="*/ 3533372 h 6858000"/>
              <a:gd name="connsiteX74" fmla="*/ 9122540 w 12178869"/>
              <a:gd name="connsiteY74" fmla="*/ 2095684 h 6858000"/>
              <a:gd name="connsiteX75" fmla="*/ 9408154 w 12178869"/>
              <a:gd name="connsiteY75" fmla="*/ 2392907 h 6858000"/>
              <a:gd name="connsiteX76" fmla="*/ 9110639 w 12178869"/>
              <a:gd name="connsiteY76" fmla="*/ 2686416 h 6858000"/>
              <a:gd name="connsiteX77" fmla="*/ 8836926 w 12178869"/>
              <a:gd name="connsiteY77" fmla="*/ 2383248 h 6858000"/>
              <a:gd name="connsiteX78" fmla="*/ 9122540 w 12178869"/>
              <a:gd name="connsiteY78" fmla="*/ 2095684 h 6858000"/>
              <a:gd name="connsiteX79" fmla="*/ 9050392 w 12178869"/>
              <a:gd name="connsiteY79" fmla="*/ 1759821 h 6858000"/>
              <a:gd name="connsiteX80" fmla="*/ 8467265 w 12178869"/>
              <a:gd name="connsiteY80" fmla="*/ 2388449 h 6858000"/>
              <a:gd name="connsiteX81" fmla="*/ 9031054 w 12178869"/>
              <a:gd name="connsiteY81" fmla="*/ 3011876 h 6858000"/>
              <a:gd name="connsiteX82" fmla="*/ 9391047 w 12178869"/>
              <a:gd name="connsiteY82" fmla="*/ 2865493 h 6858000"/>
              <a:gd name="connsiteX83" fmla="*/ 9391047 w 12178869"/>
              <a:gd name="connsiteY83" fmla="*/ 2982896 h 6858000"/>
              <a:gd name="connsiteX84" fmla="*/ 9756989 w 12178869"/>
              <a:gd name="connsiteY84" fmla="*/ 2982896 h 6858000"/>
              <a:gd name="connsiteX85" fmla="*/ 9756989 w 12178869"/>
              <a:gd name="connsiteY85" fmla="*/ 1782856 h 6858000"/>
              <a:gd name="connsiteX86" fmla="*/ 9396997 w 12178869"/>
              <a:gd name="connsiteY86" fmla="*/ 1782856 h 6858000"/>
              <a:gd name="connsiteX87" fmla="*/ 9396997 w 12178869"/>
              <a:gd name="connsiteY87" fmla="*/ 1906204 h 6858000"/>
              <a:gd name="connsiteX88" fmla="*/ 9050392 w 12178869"/>
              <a:gd name="connsiteY88" fmla="*/ 1759821 h 6858000"/>
              <a:gd name="connsiteX89" fmla="*/ 8247104 w 12178869"/>
              <a:gd name="connsiteY89" fmla="*/ 1759821 h 6858000"/>
              <a:gd name="connsiteX90" fmla="*/ 7961490 w 12178869"/>
              <a:gd name="connsiteY90" fmla="*/ 1973079 h 6858000"/>
              <a:gd name="connsiteX91" fmla="*/ 7961490 w 12178869"/>
              <a:gd name="connsiteY91" fmla="*/ 1783599 h 6858000"/>
              <a:gd name="connsiteX92" fmla="*/ 7607448 w 12178869"/>
              <a:gd name="connsiteY92" fmla="*/ 1783599 h 6858000"/>
              <a:gd name="connsiteX93" fmla="*/ 7607448 w 12178869"/>
              <a:gd name="connsiteY93" fmla="*/ 2984382 h 6858000"/>
              <a:gd name="connsiteX94" fmla="*/ 7974878 w 12178869"/>
              <a:gd name="connsiteY94" fmla="*/ 2984382 h 6858000"/>
              <a:gd name="connsiteX95" fmla="*/ 7974878 w 12178869"/>
              <a:gd name="connsiteY95" fmla="*/ 2430803 h 6858000"/>
              <a:gd name="connsiteX96" fmla="*/ 8202477 w 12178869"/>
              <a:gd name="connsiteY96" fmla="*/ 2111288 h 6858000"/>
              <a:gd name="connsiteX97" fmla="*/ 8329664 w 12178869"/>
              <a:gd name="connsiteY97" fmla="*/ 2135066 h 6858000"/>
              <a:gd name="connsiteX98" fmla="*/ 8329664 w 12178869"/>
              <a:gd name="connsiteY98" fmla="*/ 1759821 h 6858000"/>
              <a:gd name="connsiteX99" fmla="*/ 8247104 w 12178869"/>
              <a:gd name="connsiteY99" fmla="*/ 1759821 h 6858000"/>
              <a:gd name="connsiteX100" fmla="*/ 6055911 w 12178869"/>
              <a:gd name="connsiteY100" fmla="*/ 1758335 h 6858000"/>
              <a:gd name="connsiteX101" fmla="*/ 5705588 w 12178869"/>
              <a:gd name="connsiteY101" fmla="*/ 1938155 h 6858000"/>
              <a:gd name="connsiteX102" fmla="*/ 5705588 w 12178869"/>
              <a:gd name="connsiteY102" fmla="*/ 1782856 h 6858000"/>
              <a:gd name="connsiteX103" fmla="*/ 5341877 w 12178869"/>
              <a:gd name="connsiteY103" fmla="*/ 1782856 h 6858000"/>
              <a:gd name="connsiteX104" fmla="*/ 5341877 w 12178869"/>
              <a:gd name="connsiteY104" fmla="*/ 2983639 h 6858000"/>
              <a:gd name="connsiteX105" fmla="*/ 5710051 w 12178869"/>
              <a:gd name="connsiteY105" fmla="*/ 2983639 h 6858000"/>
              <a:gd name="connsiteX106" fmla="*/ 5710051 w 12178869"/>
              <a:gd name="connsiteY106" fmla="*/ 2982896 h 6858000"/>
              <a:gd name="connsiteX107" fmla="*/ 5710051 w 12178869"/>
              <a:gd name="connsiteY107" fmla="*/ 2296310 h 6858000"/>
              <a:gd name="connsiteX108" fmla="*/ 5925005 w 12178869"/>
              <a:gd name="connsiteY108" fmla="*/ 2085281 h 6858000"/>
              <a:gd name="connsiteX109" fmla="*/ 6113183 w 12178869"/>
              <a:gd name="connsiteY109" fmla="*/ 2278476 h 6858000"/>
              <a:gd name="connsiteX110" fmla="*/ 6113183 w 12178869"/>
              <a:gd name="connsiteY110" fmla="*/ 2982153 h 6858000"/>
              <a:gd name="connsiteX111" fmla="*/ 6488794 w 12178869"/>
              <a:gd name="connsiteY111" fmla="*/ 2982153 h 6858000"/>
              <a:gd name="connsiteX112" fmla="*/ 6488794 w 12178869"/>
              <a:gd name="connsiteY112" fmla="*/ 2157358 h 6858000"/>
              <a:gd name="connsiteX113" fmla="*/ 6055911 w 12178869"/>
              <a:gd name="connsiteY113" fmla="*/ 1758335 h 6858000"/>
              <a:gd name="connsiteX114" fmla="*/ 4598091 w 12178869"/>
              <a:gd name="connsiteY114" fmla="*/ 1485633 h 6858000"/>
              <a:gd name="connsiteX115" fmla="*/ 4598091 w 12178869"/>
              <a:gd name="connsiteY115" fmla="*/ 2983639 h 6858000"/>
              <a:gd name="connsiteX116" fmla="*/ 4990067 w 12178869"/>
              <a:gd name="connsiteY116" fmla="*/ 2983639 h 6858000"/>
              <a:gd name="connsiteX117" fmla="*/ 4990067 w 12178869"/>
              <a:gd name="connsiteY117" fmla="*/ 2982896 h 6858000"/>
              <a:gd name="connsiteX118" fmla="*/ 4990067 w 12178869"/>
              <a:gd name="connsiteY118" fmla="*/ 1485633 h 6858000"/>
              <a:gd name="connsiteX119" fmla="*/ 7234068 w 12178869"/>
              <a:gd name="connsiteY119" fmla="*/ 1352625 h 6858000"/>
              <a:gd name="connsiteX120" fmla="*/ 6834655 w 12178869"/>
              <a:gd name="connsiteY120" fmla="*/ 1721925 h 6858000"/>
              <a:gd name="connsiteX121" fmla="*/ 6834655 w 12178869"/>
              <a:gd name="connsiteY121" fmla="*/ 1782856 h 6858000"/>
              <a:gd name="connsiteX122" fmla="*/ 6711186 w 12178869"/>
              <a:gd name="connsiteY122" fmla="*/ 1782856 h 6858000"/>
              <a:gd name="connsiteX123" fmla="*/ 6711186 w 12178869"/>
              <a:gd name="connsiteY123" fmla="*/ 2099399 h 6858000"/>
              <a:gd name="connsiteX124" fmla="*/ 6839117 w 12178869"/>
              <a:gd name="connsiteY124" fmla="*/ 2099399 h 6858000"/>
              <a:gd name="connsiteX125" fmla="*/ 6839117 w 12178869"/>
              <a:gd name="connsiteY125" fmla="*/ 2982896 h 6858000"/>
              <a:gd name="connsiteX126" fmla="*/ 7197622 w 12178869"/>
              <a:gd name="connsiteY126" fmla="*/ 2982896 h 6858000"/>
              <a:gd name="connsiteX127" fmla="*/ 7197622 w 12178869"/>
              <a:gd name="connsiteY127" fmla="*/ 2099399 h 6858000"/>
              <a:gd name="connsiteX128" fmla="*/ 7393238 w 12178869"/>
              <a:gd name="connsiteY128" fmla="*/ 2099399 h 6858000"/>
              <a:gd name="connsiteX129" fmla="*/ 7393238 w 12178869"/>
              <a:gd name="connsiteY129" fmla="*/ 1782856 h 6858000"/>
              <a:gd name="connsiteX130" fmla="*/ 7195391 w 12178869"/>
              <a:gd name="connsiteY130" fmla="*/ 1782856 h 6858000"/>
              <a:gd name="connsiteX131" fmla="*/ 7310678 w 12178869"/>
              <a:gd name="connsiteY131" fmla="*/ 1667682 h 6858000"/>
              <a:gd name="connsiteX132" fmla="*/ 7431915 w 12178869"/>
              <a:gd name="connsiteY132" fmla="*/ 1685515 h 6858000"/>
              <a:gd name="connsiteX133" fmla="*/ 7431915 w 12178869"/>
              <a:gd name="connsiteY133" fmla="*/ 1377889 h 6858000"/>
              <a:gd name="connsiteX134" fmla="*/ 7234068 w 12178869"/>
              <a:gd name="connsiteY134" fmla="*/ 1352625 h 6858000"/>
              <a:gd name="connsiteX135" fmla="*/ 0 w 12178869"/>
              <a:gd name="connsiteY135" fmla="*/ 0 h 6858000"/>
              <a:gd name="connsiteX136" fmla="*/ 12178869 w 12178869"/>
              <a:gd name="connsiteY136" fmla="*/ 0 h 6858000"/>
              <a:gd name="connsiteX137" fmla="*/ 9769689 w 12178869"/>
              <a:gd name="connsiteY137" fmla="*/ 4367635 h 6858000"/>
              <a:gd name="connsiteX138" fmla="*/ 9769689 w 12178869"/>
              <a:gd name="connsiteY138" fmla="*/ 4261706 h 6858000"/>
              <a:gd name="connsiteX139" fmla="*/ 9336944 w 12178869"/>
              <a:gd name="connsiteY139" fmla="*/ 3862202 h 6858000"/>
              <a:gd name="connsiteX140" fmla="*/ 8986130 w 12178869"/>
              <a:gd name="connsiteY140" fmla="*/ 4042239 h 6858000"/>
              <a:gd name="connsiteX141" fmla="*/ 8986130 w 12178869"/>
              <a:gd name="connsiteY141" fmla="*/ 3886008 h 6858000"/>
              <a:gd name="connsiteX142" fmla="*/ 8621910 w 12178869"/>
              <a:gd name="connsiteY142" fmla="*/ 3886008 h 6858000"/>
              <a:gd name="connsiteX143" fmla="*/ 8621910 w 12178869"/>
              <a:gd name="connsiteY143" fmla="*/ 5088242 h 6858000"/>
              <a:gd name="connsiteX144" fmla="*/ 8989854 w 12178869"/>
              <a:gd name="connsiteY144" fmla="*/ 5088242 h 6858000"/>
              <a:gd name="connsiteX145" fmla="*/ 8989854 w 12178869"/>
              <a:gd name="connsiteY145" fmla="*/ 5087499 h 6858000"/>
              <a:gd name="connsiteX146" fmla="*/ 8989854 w 12178869"/>
              <a:gd name="connsiteY146" fmla="*/ 4400082 h 6858000"/>
              <a:gd name="connsiteX147" fmla="*/ 9205110 w 12178869"/>
              <a:gd name="connsiteY147" fmla="*/ 4188799 h 6858000"/>
              <a:gd name="connsiteX148" fmla="*/ 9393551 w 12178869"/>
              <a:gd name="connsiteY148" fmla="*/ 4382971 h 6858000"/>
              <a:gd name="connsiteX149" fmla="*/ 9393551 w 12178869"/>
              <a:gd name="connsiteY149" fmla="*/ 5029558 h 6858000"/>
              <a:gd name="connsiteX150" fmla="*/ 9393551 w 12178869"/>
              <a:gd name="connsiteY150" fmla="*/ 5049541 h 6858000"/>
              <a:gd name="connsiteX151" fmla="*/ 8396008 w 12178869"/>
              <a:gd name="connsiteY151" fmla="*/ 6858000 h 6858000"/>
              <a:gd name="connsiteX152" fmla="*/ 0 w 12178869"/>
              <a:gd name="connsiteY152"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Lst>
            <a:rect l="l" t="t" r="r" b="b"/>
            <a:pathLst>
              <a:path w="12178869" h="6858000">
                <a:moveTo>
                  <a:pt x="6258573" y="4201446"/>
                </a:moveTo>
                <a:cubicBezTo>
                  <a:pt x="6429139" y="4201446"/>
                  <a:pt x="6543097" y="4326431"/>
                  <a:pt x="6543097" y="4495309"/>
                </a:cubicBezTo>
                <a:cubicBezTo>
                  <a:pt x="6543097" y="4661955"/>
                  <a:pt x="6437332" y="4792892"/>
                  <a:pt x="6247401" y="4792892"/>
                </a:cubicBezTo>
                <a:cubicBezTo>
                  <a:pt x="6080560" y="4792147"/>
                  <a:pt x="5968836" y="4656748"/>
                  <a:pt x="5968836" y="4490845"/>
                </a:cubicBezTo>
                <a:cubicBezTo>
                  <a:pt x="5968836" y="4338334"/>
                  <a:pt x="6074601" y="4201446"/>
                  <a:pt x="6258573" y="4201446"/>
                </a:cubicBezTo>
                <a:close/>
                <a:moveTo>
                  <a:pt x="7760890" y="4167968"/>
                </a:moveTo>
                <a:cubicBezTo>
                  <a:pt x="7874848" y="4167968"/>
                  <a:pt x="7937414" y="4223020"/>
                  <a:pt x="7980614" y="4338334"/>
                </a:cubicBezTo>
                <a:cubicBezTo>
                  <a:pt x="7939649" y="4338334"/>
                  <a:pt x="7524035" y="4338334"/>
                  <a:pt x="7524035" y="4338334"/>
                </a:cubicBezTo>
                <a:cubicBezTo>
                  <a:pt x="7568725" y="4226740"/>
                  <a:pt x="7637249" y="4167968"/>
                  <a:pt x="7760890" y="4167968"/>
                </a:cubicBezTo>
                <a:close/>
                <a:moveTo>
                  <a:pt x="4803926" y="4167968"/>
                </a:moveTo>
                <a:cubicBezTo>
                  <a:pt x="4917884" y="4167968"/>
                  <a:pt x="4980450" y="4223020"/>
                  <a:pt x="5023649" y="4338334"/>
                </a:cubicBezTo>
                <a:cubicBezTo>
                  <a:pt x="4982684" y="4338334"/>
                  <a:pt x="4567072" y="4338334"/>
                  <a:pt x="4567072" y="4338334"/>
                </a:cubicBezTo>
                <a:cubicBezTo>
                  <a:pt x="4611760" y="4226740"/>
                  <a:pt x="4681030" y="4167968"/>
                  <a:pt x="4803926" y="4167968"/>
                </a:cubicBezTo>
                <a:close/>
                <a:moveTo>
                  <a:pt x="2125527" y="3885264"/>
                </a:moveTo>
                <a:lnTo>
                  <a:pt x="2125527" y="3886008"/>
                </a:lnTo>
                <a:lnTo>
                  <a:pt x="2584340" y="5088242"/>
                </a:lnTo>
                <a:lnTo>
                  <a:pt x="2900147" y="5088242"/>
                </a:lnTo>
                <a:lnTo>
                  <a:pt x="3115402" y="4442488"/>
                </a:lnTo>
                <a:lnTo>
                  <a:pt x="3338850" y="5088242"/>
                </a:lnTo>
                <a:lnTo>
                  <a:pt x="3654657" y="5088242"/>
                </a:lnTo>
                <a:lnTo>
                  <a:pt x="4107512" y="3886008"/>
                </a:lnTo>
                <a:lnTo>
                  <a:pt x="3729140" y="3886008"/>
                </a:lnTo>
                <a:lnTo>
                  <a:pt x="3492285" y="4555569"/>
                </a:lnTo>
                <a:lnTo>
                  <a:pt x="3260643" y="3886008"/>
                </a:lnTo>
                <a:lnTo>
                  <a:pt x="2968671" y="3886008"/>
                </a:lnTo>
                <a:lnTo>
                  <a:pt x="2748202" y="4551106"/>
                </a:lnTo>
                <a:lnTo>
                  <a:pt x="2509112" y="3885264"/>
                </a:lnTo>
                <a:close/>
                <a:moveTo>
                  <a:pt x="7763869" y="3862945"/>
                </a:moveTo>
                <a:cubicBezTo>
                  <a:pt x="7410076" y="3862202"/>
                  <a:pt x="7149387" y="4124818"/>
                  <a:pt x="7149387" y="4488613"/>
                </a:cubicBezTo>
                <a:cubicBezTo>
                  <a:pt x="7149387" y="4891838"/>
                  <a:pt x="7404118" y="5117257"/>
                  <a:pt x="7774297" y="5117257"/>
                </a:cubicBezTo>
                <a:cubicBezTo>
                  <a:pt x="8026793" y="5117257"/>
                  <a:pt x="8230876" y="4992272"/>
                  <a:pt x="8336642" y="4804052"/>
                </a:cubicBezTo>
                <a:cubicBezTo>
                  <a:pt x="8270352" y="4763134"/>
                  <a:pt x="8052118" y="4637404"/>
                  <a:pt x="8052118" y="4637404"/>
                </a:cubicBezTo>
                <a:cubicBezTo>
                  <a:pt x="7989552" y="4719984"/>
                  <a:pt x="7911345" y="4804052"/>
                  <a:pt x="7791428" y="4804052"/>
                </a:cubicBezTo>
                <a:cubicBezTo>
                  <a:pt x="7654380" y="4804052"/>
                  <a:pt x="7540421" y="4735607"/>
                  <a:pt x="7509139" y="4592767"/>
                </a:cubicBezTo>
                <a:cubicBezTo>
                  <a:pt x="7536697" y="4592767"/>
                  <a:pt x="8356007" y="4592767"/>
                  <a:pt x="8356007" y="4592767"/>
                </a:cubicBezTo>
                <a:cubicBezTo>
                  <a:pt x="8358242" y="4565241"/>
                  <a:pt x="8356007" y="4549618"/>
                  <a:pt x="8356007" y="4520604"/>
                </a:cubicBezTo>
                <a:cubicBezTo>
                  <a:pt x="8356007" y="4092084"/>
                  <a:pt x="8110959" y="3862945"/>
                  <a:pt x="7763869" y="3862945"/>
                </a:cubicBezTo>
                <a:close/>
                <a:moveTo>
                  <a:pt x="4806905" y="3862945"/>
                </a:moveTo>
                <a:cubicBezTo>
                  <a:pt x="4453113" y="3862202"/>
                  <a:pt x="4192423" y="4124818"/>
                  <a:pt x="4192423" y="4488613"/>
                </a:cubicBezTo>
                <a:cubicBezTo>
                  <a:pt x="4192423" y="4891838"/>
                  <a:pt x="4447153" y="5117257"/>
                  <a:pt x="4817332" y="5117257"/>
                </a:cubicBezTo>
                <a:cubicBezTo>
                  <a:pt x="5069829" y="5117257"/>
                  <a:pt x="5273912" y="4992272"/>
                  <a:pt x="5379678" y="4804052"/>
                </a:cubicBezTo>
                <a:cubicBezTo>
                  <a:pt x="5313388" y="4763134"/>
                  <a:pt x="5095153" y="4637404"/>
                  <a:pt x="5095153" y="4637404"/>
                </a:cubicBezTo>
                <a:cubicBezTo>
                  <a:pt x="5032588" y="4719984"/>
                  <a:pt x="4954381" y="4804052"/>
                  <a:pt x="4834464" y="4804052"/>
                </a:cubicBezTo>
                <a:cubicBezTo>
                  <a:pt x="4697415" y="4804052"/>
                  <a:pt x="4583457" y="4735607"/>
                  <a:pt x="4552174" y="4592767"/>
                </a:cubicBezTo>
                <a:cubicBezTo>
                  <a:pt x="4579733" y="4592767"/>
                  <a:pt x="5399043" y="4592767"/>
                  <a:pt x="5399043" y="4592767"/>
                </a:cubicBezTo>
                <a:cubicBezTo>
                  <a:pt x="5401277" y="4565241"/>
                  <a:pt x="5399043" y="4549618"/>
                  <a:pt x="5399043" y="4520604"/>
                </a:cubicBezTo>
                <a:cubicBezTo>
                  <a:pt x="5399043" y="4092084"/>
                  <a:pt x="5153995" y="3862945"/>
                  <a:pt x="4806905" y="3862945"/>
                </a:cubicBezTo>
                <a:close/>
                <a:moveTo>
                  <a:pt x="6525221" y="3588425"/>
                </a:moveTo>
                <a:lnTo>
                  <a:pt x="6525221" y="3999834"/>
                </a:lnTo>
                <a:cubicBezTo>
                  <a:pt x="6525221" y="3999834"/>
                  <a:pt x="6385939" y="3862945"/>
                  <a:pt x="6176642" y="3862945"/>
                </a:cubicBezTo>
                <a:cubicBezTo>
                  <a:pt x="5822105" y="3862945"/>
                  <a:pt x="5598657" y="4170199"/>
                  <a:pt x="5598657" y="4497541"/>
                </a:cubicBezTo>
                <a:cubicBezTo>
                  <a:pt x="5598657" y="4832321"/>
                  <a:pt x="5806463" y="5118001"/>
                  <a:pt x="6145359" y="5118001"/>
                </a:cubicBezTo>
                <a:cubicBezTo>
                  <a:pt x="6304008" y="5118001"/>
                  <a:pt x="6419456" y="5072620"/>
                  <a:pt x="6531181" y="4963258"/>
                </a:cubicBezTo>
                <a:lnTo>
                  <a:pt x="6531181" y="5088242"/>
                </a:lnTo>
                <a:lnTo>
                  <a:pt x="6887952" y="5088242"/>
                </a:lnTo>
                <a:lnTo>
                  <a:pt x="6887952" y="5087499"/>
                </a:lnTo>
                <a:lnTo>
                  <a:pt x="6887952" y="3588425"/>
                </a:lnTo>
                <a:close/>
                <a:moveTo>
                  <a:pt x="1495403" y="3533372"/>
                </a:moveTo>
                <a:cubicBezTo>
                  <a:pt x="1229500" y="3533372"/>
                  <a:pt x="979982" y="3711178"/>
                  <a:pt x="979982" y="4010993"/>
                </a:cubicBezTo>
                <a:cubicBezTo>
                  <a:pt x="979982" y="4222276"/>
                  <a:pt x="1083513" y="4357677"/>
                  <a:pt x="1274189" y="4443976"/>
                </a:cubicBezTo>
                <a:cubicBezTo>
                  <a:pt x="1338989" y="4472991"/>
                  <a:pt x="1450713" y="4516140"/>
                  <a:pt x="1497637" y="4533995"/>
                </a:cubicBezTo>
                <a:cubicBezTo>
                  <a:pt x="1644368" y="4589047"/>
                  <a:pt x="1654795" y="4618062"/>
                  <a:pt x="1654795" y="4680555"/>
                </a:cubicBezTo>
                <a:cubicBezTo>
                  <a:pt x="1654795" y="4760901"/>
                  <a:pt x="1546796" y="4798099"/>
                  <a:pt x="1437306" y="4798099"/>
                </a:cubicBezTo>
                <a:cubicBezTo>
                  <a:pt x="1294299" y="4798099"/>
                  <a:pt x="1157251" y="4717752"/>
                  <a:pt x="1084258" y="4653028"/>
                </a:cubicBezTo>
                <a:cubicBezTo>
                  <a:pt x="1050740" y="4709569"/>
                  <a:pt x="927099" y="4956562"/>
                  <a:pt x="927099" y="4956562"/>
                </a:cubicBezTo>
                <a:cubicBezTo>
                  <a:pt x="1084258" y="5054765"/>
                  <a:pt x="1232479" y="5142552"/>
                  <a:pt x="1444754" y="5142552"/>
                </a:cubicBezTo>
                <a:cubicBezTo>
                  <a:pt x="1746410" y="5142552"/>
                  <a:pt x="2044341" y="4974417"/>
                  <a:pt x="2044341" y="4653028"/>
                </a:cubicBezTo>
                <a:cubicBezTo>
                  <a:pt x="2044341" y="4427609"/>
                  <a:pt x="1928892" y="4290721"/>
                  <a:pt x="1703210" y="4200702"/>
                </a:cubicBezTo>
                <a:cubicBezTo>
                  <a:pt x="1663733" y="4185079"/>
                  <a:pt x="1587761" y="4153833"/>
                  <a:pt x="1540837" y="4135978"/>
                </a:cubicBezTo>
                <a:cubicBezTo>
                  <a:pt x="1462630" y="4106963"/>
                  <a:pt x="1370272" y="4079437"/>
                  <a:pt x="1370272" y="3999090"/>
                </a:cubicBezTo>
                <a:cubicBezTo>
                  <a:pt x="1370272" y="3920974"/>
                  <a:pt x="1425389" y="3868153"/>
                  <a:pt x="1521472" y="3868153"/>
                </a:cubicBezTo>
                <a:cubicBezTo>
                  <a:pt x="1666713" y="3868153"/>
                  <a:pt x="1823126" y="3987930"/>
                  <a:pt x="1823126" y="3987930"/>
                </a:cubicBezTo>
                <a:lnTo>
                  <a:pt x="1975816" y="3694067"/>
                </a:lnTo>
                <a:cubicBezTo>
                  <a:pt x="1867816" y="3623391"/>
                  <a:pt x="1689803" y="3533372"/>
                  <a:pt x="1495403" y="3533372"/>
                </a:cubicBezTo>
                <a:close/>
                <a:moveTo>
                  <a:pt x="9122540" y="2095684"/>
                </a:moveTo>
                <a:cubicBezTo>
                  <a:pt x="9283198" y="2095684"/>
                  <a:pt x="9408154" y="2216802"/>
                  <a:pt x="9408154" y="2392907"/>
                </a:cubicBezTo>
                <a:cubicBezTo>
                  <a:pt x="9408154" y="2566783"/>
                  <a:pt x="9272785" y="2686416"/>
                  <a:pt x="9110639" y="2686416"/>
                </a:cubicBezTo>
                <a:cubicBezTo>
                  <a:pt x="8942544" y="2686416"/>
                  <a:pt x="8836926" y="2549693"/>
                  <a:pt x="8836926" y="2383248"/>
                </a:cubicBezTo>
                <a:cubicBezTo>
                  <a:pt x="8836926" y="2224233"/>
                  <a:pt x="8948494" y="2095684"/>
                  <a:pt x="9122540" y="2095684"/>
                </a:cubicBezTo>
                <a:close/>
                <a:moveTo>
                  <a:pt x="9050392" y="1759821"/>
                </a:moveTo>
                <a:cubicBezTo>
                  <a:pt x="8715689" y="1759078"/>
                  <a:pt x="8467265" y="2054073"/>
                  <a:pt x="8467265" y="2388449"/>
                </a:cubicBezTo>
                <a:cubicBezTo>
                  <a:pt x="8467265" y="2773354"/>
                  <a:pt x="8696351" y="3011876"/>
                  <a:pt x="9031054" y="3011876"/>
                </a:cubicBezTo>
                <a:cubicBezTo>
                  <a:pt x="9260140" y="3011876"/>
                  <a:pt x="9391047" y="2865493"/>
                  <a:pt x="9391047" y="2865493"/>
                </a:cubicBezTo>
                <a:lnTo>
                  <a:pt x="9391047" y="2982896"/>
                </a:lnTo>
                <a:lnTo>
                  <a:pt x="9756989" y="2982896"/>
                </a:lnTo>
                <a:lnTo>
                  <a:pt x="9756989" y="1782856"/>
                </a:lnTo>
                <a:lnTo>
                  <a:pt x="9396997" y="1782856"/>
                </a:lnTo>
                <a:lnTo>
                  <a:pt x="9396997" y="1906204"/>
                </a:lnTo>
                <a:cubicBezTo>
                  <a:pt x="9289148" y="1808120"/>
                  <a:pt x="9197662" y="1759821"/>
                  <a:pt x="9050392" y="1759821"/>
                </a:cubicBezTo>
                <a:close/>
                <a:moveTo>
                  <a:pt x="8247104" y="1759821"/>
                </a:moveTo>
                <a:cubicBezTo>
                  <a:pt x="8102066" y="1759821"/>
                  <a:pt x="7990498" y="1883169"/>
                  <a:pt x="7961490" y="1973079"/>
                </a:cubicBezTo>
                <a:cubicBezTo>
                  <a:pt x="7961490" y="1896544"/>
                  <a:pt x="7961490" y="1783599"/>
                  <a:pt x="7961490" y="1783599"/>
                </a:cubicBezTo>
                <a:lnTo>
                  <a:pt x="7607448" y="1783599"/>
                </a:lnTo>
                <a:lnTo>
                  <a:pt x="7607448" y="2984382"/>
                </a:lnTo>
                <a:lnTo>
                  <a:pt x="7974878" y="2984382"/>
                </a:lnTo>
                <a:cubicBezTo>
                  <a:pt x="7974878" y="2984382"/>
                  <a:pt x="7974878" y="2658180"/>
                  <a:pt x="7974878" y="2430803"/>
                </a:cubicBezTo>
                <a:cubicBezTo>
                  <a:pt x="7974878" y="2197483"/>
                  <a:pt x="8061158" y="2111288"/>
                  <a:pt x="8202477" y="2111288"/>
                </a:cubicBezTo>
                <a:cubicBezTo>
                  <a:pt x="8285037" y="2111288"/>
                  <a:pt x="8329664" y="2135066"/>
                  <a:pt x="8329664" y="2135066"/>
                </a:cubicBezTo>
                <a:cubicBezTo>
                  <a:pt x="8329664" y="2025836"/>
                  <a:pt x="8329664" y="1884655"/>
                  <a:pt x="8329664" y="1759821"/>
                </a:cubicBezTo>
                <a:cubicBezTo>
                  <a:pt x="8296194" y="1759821"/>
                  <a:pt x="8270905" y="1759821"/>
                  <a:pt x="8247104" y="1759821"/>
                </a:cubicBezTo>
                <a:close/>
                <a:moveTo>
                  <a:pt x="6055911" y="1758335"/>
                </a:moveTo>
                <a:cubicBezTo>
                  <a:pt x="5820876" y="1758335"/>
                  <a:pt x="5705588" y="1938155"/>
                  <a:pt x="5705588" y="1938155"/>
                </a:cubicBezTo>
                <a:lnTo>
                  <a:pt x="5705588" y="1782856"/>
                </a:lnTo>
                <a:lnTo>
                  <a:pt x="5341877" y="1782856"/>
                </a:lnTo>
                <a:lnTo>
                  <a:pt x="5341877" y="2983639"/>
                </a:lnTo>
                <a:lnTo>
                  <a:pt x="5710051" y="2983639"/>
                </a:lnTo>
                <a:lnTo>
                  <a:pt x="5710051" y="2982896"/>
                </a:lnTo>
                <a:cubicBezTo>
                  <a:pt x="5710051" y="2982896"/>
                  <a:pt x="5710051" y="2523686"/>
                  <a:pt x="5710051" y="2296310"/>
                </a:cubicBezTo>
                <a:cubicBezTo>
                  <a:pt x="5710051" y="2181136"/>
                  <a:pt x="5808231" y="2085281"/>
                  <a:pt x="5925005" y="2085281"/>
                </a:cubicBezTo>
                <a:cubicBezTo>
                  <a:pt x="6085663" y="2085281"/>
                  <a:pt x="6113183" y="2178906"/>
                  <a:pt x="6113183" y="2278476"/>
                </a:cubicBezTo>
                <a:cubicBezTo>
                  <a:pt x="6113183" y="2360956"/>
                  <a:pt x="6113183" y="2982153"/>
                  <a:pt x="6113183" y="2982153"/>
                </a:cubicBezTo>
                <a:lnTo>
                  <a:pt x="6488794" y="2982153"/>
                </a:lnTo>
                <a:cubicBezTo>
                  <a:pt x="6488794" y="2698305"/>
                  <a:pt x="6488794" y="2440463"/>
                  <a:pt x="6488794" y="2157358"/>
                </a:cubicBezTo>
                <a:cubicBezTo>
                  <a:pt x="6488794" y="1930725"/>
                  <a:pt x="6295410" y="1758335"/>
                  <a:pt x="6055911" y="1758335"/>
                </a:cubicBezTo>
                <a:close/>
                <a:moveTo>
                  <a:pt x="4598091" y="1485633"/>
                </a:moveTo>
                <a:lnTo>
                  <a:pt x="4598091" y="2983639"/>
                </a:lnTo>
                <a:lnTo>
                  <a:pt x="4990067" y="2983639"/>
                </a:lnTo>
                <a:lnTo>
                  <a:pt x="4990067" y="2982896"/>
                </a:lnTo>
                <a:lnTo>
                  <a:pt x="4990067" y="1485633"/>
                </a:lnTo>
                <a:close/>
                <a:moveTo>
                  <a:pt x="7234068" y="1352625"/>
                </a:moveTo>
                <a:cubicBezTo>
                  <a:pt x="7002750" y="1352625"/>
                  <a:pt x="6834655" y="1455910"/>
                  <a:pt x="6834655" y="1721925"/>
                </a:cubicBezTo>
                <a:cubicBezTo>
                  <a:pt x="6834655" y="1745703"/>
                  <a:pt x="6834655" y="1782856"/>
                  <a:pt x="6834655" y="1782856"/>
                </a:cubicBezTo>
                <a:lnTo>
                  <a:pt x="6711186" y="1782856"/>
                </a:lnTo>
                <a:lnTo>
                  <a:pt x="6711186" y="2099399"/>
                </a:lnTo>
                <a:lnTo>
                  <a:pt x="6839117" y="2099399"/>
                </a:lnTo>
                <a:lnTo>
                  <a:pt x="6839117" y="2982896"/>
                </a:lnTo>
                <a:lnTo>
                  <a:pt x="7197622" y="2982896"/>
                </a:lnTo>
                <a:lnTo>
                  <a:pt x="7197622" y="2099399"/>
                </a:lnTo>
                <a:lnTo>
                  <a:pt x="7393238" y="2099399"/>
                </a:lnTo>
                <a:lnTo>
                  <a:pt x="7393238" y="1782856"/>
                </a:lnTo>
                <a:lnTo>
                  <a:pt x="7195391" y="1782856"/>
                </a:lnTo>
                <a:cubicBezTo>
                  <a:pt x="7195391" y="1692946"/>
                  <a:pt x="7226630" y="1667682"/>
                  <a:pt x="7310678" y="1667682"/>
                </a:cubicBezTo>
                <a:cubicBezTo>
                  <a:pt x="7355305" y="1667682"/>
                  <a:pt x="7431915" y="1685515"/>
                  <a:pt x="7431915" y="1685515"/>
                </a:cubicBezTo>
                <a:lnTo>
                  <a:pt x="7431915" y="1377889"/>
                </a:lnTo>
                <a:cubicBezTo>
                  <a:pt x="7357536" y="1360056"/>
                  <a:pt x="7279439" y="1352625"/>
                  <a:pt x="7234068" y="1352625"/>
                </a:cubicBezTo>
                <a:close/>
                <a:moveTo>
                  <a:pt x="0" y="0"/>
                </a:moveTo>
                <a:lnTo>
                  <a:pt x="12178869" y="0"/>
                </a:lnTo>
                <a:lnTo>
                  <a:pt x="9769689" y="4367635"/>
                </a:lnTo>
                <a:lnTo>
                  <a:pt x="9769689" y="4261706"/>
                </a:lnTo>
                <a:cubicBezTo>
                  <a:pt x="9769689" y="4034800"/>
                  <a:pt x="9576034" y="3862202"/>
                  <a:pt x="9336944" y="3862202"/>
                </a:cubicBezTo>
                <a:cubicBezTo>
                  <a:pt x="9101579" y="3862202"/>
                  <a:pt x="8986130" y="4042239"/>
                  <a:pt x="8986130" y="4042239"/>
                </a:cubicBezTo>
                <a:lnTo>
                  <a:pt x="8986130" y="3886008"/>
                </a:lnTo>
                <a:lnTo>
                  <a:pt x="8621910" y="3886008"/>
                </a:lnTo>
                <a:lnTo>
                  <a:pt x="8621910" y="5088242"/>
                </a:lnTo>
                <a:lnTo>
                  <a:pt x="8989854" y="5088242"/>
                </a:lnTo>
                <a:lnTo>
                  <a:pt x="8989854" y="5087499"/>
                </a:lnTo>
                <a:cubicBezTo>
                  <a:pt x="8989854" y="5087499"/>
                  <a:pt x="8989854" y="4627733"/>
                  <a:pt x="8989854" y="4400082"/>
                </a:cubicBezTo>
                <a:cubicBezTo>
                  <a:pt x="8989854" y="4284769"/>
                  <a:pt x="9088172" y="4188799"/>
                  <a:pt x="9205110" y="4188799"/>
                </a:cubicBezTo>
                <a:cubicBezTo>
                  <a:pt x="9365993" y="4188799"/>
                  <a:pt x="9393551" y="4282537"/>
                  <a:pt x="9393551" y="4382971"/>
                </a:cubicBezTo>
                <a:cubicBezTo>
                  <a:pt x="9393551" y="4450067"/>
                  <a:pt x="9393551" y="4873231"/>
                  <a:pt x="9393551" y="5029558"/>
                </a:cubicBezTo>
                <a:lnTo>
                  <a:pt x="9393551" y="5049541"/>
                </a:lnTo>
                <a:lnTo>
                  <a:pt x="8396008" y="6858000"/>
                </a:lnTo>
                <a:lnTo>
                  <a:pt x="0" y="6858000"/>
                </a:lnTo>
                <a:close/>
              </a:path>
            </a:pathLst>
          </a:custGeom>
          <a:solidFill>
            <a:schemeClr val="accent4"/>
          </a:solidFill>
        </p:spPr>
        <p:txBody>
          <a:bodyPr wrap="square">
            <a:noAutofit/>
          </a:bodyPr>
          <a:lstStyle/>
          <a:p>
            <a:r>
              <a:rPr lang="sv-SE"/>
              <a:t>Klicka på ikonen för att lägga till en bild</a:t>
            </a:r>
            <a:endParaRPr lang="sv-SE" dirty="0"/>
          </a:p>
        </p:txBody>
      </p:sp>
    </p:spTree>
    <p:extLst>
      <p:ext uri="{BB962C8B-B14F-4D97-AF65-F5344CB8AC3E}">
        <p14:creationId xmlns:p14="http://schemas.microsoft.com/office/powerpoint/2010/main" val="27531603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endParaRPr lang="sv-SE"/>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3"/>
                </a:solidFill>
              </a:defRPr>
            </a:lvl1pPr>
          </a:lstStyle>
          <a:p>
            <a:r>
              <a:rPr lang="en-GB" dirty="0"/>
              <a:t>Click to edit Master title style</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4EA2265A-519F-E00F-0511-D9659B99D32E}"/>
              </a:ext>
            </a:extLst>
          </p:cNvPr>
          <p:cNvSpPr txBox="1"/>
          <p:nvPr userDrawn="1"/>
        </p:nvSpPr>
        <p:spPr>
          <a:xfrm>
            <a:off x="12530295" y="422031"/>
            <a:ext cx="1989573" cy="1384995"/>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p:txBody>
      </p:sp>
    </p:spTree>
    <p:extLst>
      <p:ext uri="{BB962C8B-B14F-4D97-AF65-F5344CB8AC3E}">
        <p14:creationId xmlns:p14="http://schemas.microsoft.com/office/powerpoint/2010/main" val="9040253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3"/>
                </a:solidFill>
              </a:defRPr>
            </a:lvl1p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Tree>
    <p:extLst>
      <p:ext uri="{BB962C8B-B14F-4D97-AF65-F5344CB8AC3E}">
        <p14:creationId xmlns:p14="http://schemas.microsoft.com/office/powerpoint/2010/main" val="730735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en-GB"/>
              <a:t>Click to edit Master title style</a:t>
            </a:r>
            <a:endParaRPr lang="sv-SE"/>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sv-SE"/>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408960093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5207559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en-GB"/>
              <a:t>Click to edit Master title style</a:t>
            </a:r>
            <a:endParaRPr lang="sv-SE"/>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96004740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7280115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p:cSld name="1_Content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C0ADC-52B7-23D9-29F8-1D68922E57E1}"/>
              </a:ext>
            </a:extLst>
          </p:cNvPr>
          <p:cNvSpPr>
            <a:spLocks noGrp="1"/>
          </p:cNvSpPr>
          <p:nvPr>
            <p:ph type="title"/>
          </p:nvPr>
        </p:nvSpPr>
        <p:spPr>
          <a:xfrm>
            <a:off x="819038" y="798286"/>
            <a:ext cx="10531134" cy="980084"/>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Content Placeholder 2">
            <a:extLst>
              <a:ext uri="{FF2B5EF4-FFF2-40B4-BE49-F238E27FC236}">
                <a16:creationId xmlns:a16="http://schemas.microsoft.com/office/drawing/2014/main" id="{B83D06C5-1ED7-C02B-C682-06D1221FB6E7}"/>
              </a:ext>
            </a:extLst>
          </p:cNvPr>
          <p:cNvSpPr>
            <a:spLocks noGrp="1"/>
          </p:cNvSpPr>
          <p:nvPr>
            <p:ph idx="1"/>
          </p:nvPr>
        </p:nvSpPr>
        <p:spPr>
          <a:xfrm>
            <a:off x="838200" y="2013857"/>
            <a:ext cx="6096459" cy="4045855"/>
          </a:xfrm>
        </p:spPr>
        <p:txBody>
          <a:bodyPr>
            <a:normAutofit/>
          </a:bodyPr>
          <a:lstStyle>
            <a:lvl1pPr>
              <a:defRPr sz="1400">
                <a:solidFill>
                  <a:schemeClr val="bg1"/>
                </a:solidFill>
              </a:defRPr>
            </a:lvl1pPr>
            <a:lvl2pPr>
              <a:defRPr sz="1400">
                <a:solidFill>
                  <a:schemeClr val="bg1"/>
                </a:solidFill>
              </a:defRPr>
            </a:lvl2pPr>
            <a:lvl3pPr>
              <a:defRPr sz="1400">
                <a:solidFill>
                  <a:schemeClr val="bg1"/>
                </a:solidFill>
              </a:defRPr>
            </a:lvl3pPr>
            <a:lvl4pPr>
              <a:defRPr sz="1400">
                <a:solidFill>
                  <a:schemeClr val="bg1"/>
                </a:solidFill>
              </a:defRPr>
            </a:lvl4pPr>
            <a:lvl5pPr>
              <a:defRPr sz="1400">
                <a:solidFill>
                  <a:schemeClr val="bg1"/>
                </a:solidFill>
              </a:defRPr>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5" name="Date Placeholder 4">
            <a:extLst>
              <a:ext uri="{FF2B5EF4-FFF2-40B4-BE49-F238E27FC236}">
                <a16:creationId xmlns:a16="http://schemas.microsoft.com/office/drawing/2014/main" id="{8F95E928-EDC7-34EA-DB43-A673C8A387F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E03ECEEE-EAA6-2590-250D-C385152D0B50}"/>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2FEDA692-2F23-13A1-07B4-0B1EA8FAC8D6}"/>
              </a:ext>
            </a:extLst>
          </p:cNvPr>
          <p:cNvSpPr>
            <a:spLocks noGrp="1"/>
          </p:cNvSpPr>
          <p:nvPr>
            <p:ph type="sldNum" sz="quarter" idx="12"/>
          </p:nvPr>
        </p:nvSpPr>
        <p:spPr/>
        <p:txBody>
          <a:bodyPr/>
          <a:lstStyle/>
          <a:p>
            <a:fld id="{0C201D4C-5A0A-1147-9101-BA270C6CEC80}" type="slidenum">
              <a:rPr lang="sv-SE" smtClean="0"/>
              <a:t>‹#›</a:t>
            </a:fld>
            <a:endParaRPr lang="sv-SE"/>
          </a:p>
        </p:txBody>
      </p:sp>
      <p:sp>
        <p:nvSpPr>
          <p:cNvPr id="9" name="Picture Placeholder 8">
            <a:extLst>
              <a:ext uri="{FF2B5EF4-FFF2-40B4-BE49-F238E27FC236}">
                <a16:creationId xmlns:a16="http://schemas.microsoft.com/office/drawing/2014/main" id="{895E173A-41E3-3749-A484-C69F8C01DC8C}"/>
              </a:ext>
            </a:extLst>
          </p:cNvPr>
          <p:cNvSpPr>
            <a:spLocks noGrp="1"/>
          </p:cNvSpPr>
          <p:nvPr>
            <p:ph type="pic" sz="quarter" idx="13"/>
          </p:nvPr>
        </p:nvSpPr>
        <p:spPr>
          <a:xfrm>
            <a:off x="7342053" y="2051595"/>
            <a:ext cx="4008120" cy="4008119"/>
          </a:xfrm>
        </p:spPr>
        <p:txBody>
          <a:bodyPr/>
          <a:lstStyle/>
          <a:p>
            <a:r>
              <a:rPr lang="en-GB"/>
              <a:t>Click icon to add picture</a:t>
            </a:r>
            <a:endParaRPr lang="sv-SE"/>
          </a:p>
        </p:txBody>
      </p:sp>
    </p:spTree>
    <p:extLst>
      <p:ext uri="{BB962C8B-B14F-4D97-AF65-F5344CB8AC3E}">
        <p14:creationId xmlns:p14="http://schemas.microsoft.com/office/powerpoint/2010/main" val="615544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picTx" preserve="1">
  <p:cSld name="3_Picture with Caption">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839788" y="812800"/>
            <a:ext cx="4457926" cy="957943"/>
          </a:xfrm>
        </p:spPr>
        <p:txBody>
          <a:bodyPr anchor="t" anchorCtr="0">
            <a:normAutofit/>
          </a:bodyPr>
          <a:lstStyle>
            <a:lvl1pPr>
              <a:defRPr sz="3300">
                <a:solidFill>
                  <a:schemeClr val="accent3"/>
                </a:solidFill>
              </a:defRPr>
            </a:lvl1pPr>
          </a:lstStyle>
          <a:p>
            <a:r>
              <a:rPr lang="en-GB" dirty="0"/>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6096000" y="1"/>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sv-SE"/>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839788" y="2013857"/>
            <a:ext cx="4457926" cy="3855131"/>
          </a:xfrm>
        </p:spPr>
        <p:txBody>
          <a:bodyPr/>
          <a:lstStyle>
            <a:lvl1pPr marL="0" indent="0">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Tree>
    <p:extLst>
      <p:ext uri="{BB962C8B-B14F-4D97-AF65-F5344CB8AC3E}">
        <p14:creationId xmlns:p14="http://schemas.microsoft.com/office/powerpoint/2010/main" val="6289865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picTx"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5C3C3-1ABD-25C2-685C-9AEB78ADE432}"/>
              </a:ext>
            </a:extLst>
          </p:cNvPr>
          <p:cNvSpPr>
            <a:spLocks noGrp="1"/>
          </p:cNvSpPr>
          <p:nvPr>
            <p:ph type="title"/>
          </p:nvPr>
        </p:nvSpPr>
        <p:spPr>
          <a:xfrm>
            <a:off x="6892240" y="812800"/>
            <a:ext cx="4457926" cy="957943"/>
          </a:xfrm>
        </p:spPr>
        <p:txBody>
          <a:bodyPr anchor="t" anchorCtr="0">
            <a:normAutofit/>
          </a:bodyPr>
          <a:lstStyle>
            <a:lvl1pPr>
              <a:defRPr sz="3300"/>
            </a:lvl1pPr>
          </a:lstStyle>
          <a:p>
            <a:r>
              <a:rPr lang="en-GB"/>
              <a:t>Click to edit Master title style</a:t>
            </a:r>
            <a:endParaRPr lang="sv-SE" dirty="0"/>
          </a:p>
        </p:txBody>
      </p:sp>
      <p:sp>
        <p:nvSpPr>
          <p:cNvPr id="3" name="Picture Placeholder 2">
            <a:extLst>
              <a:ext uri="{FF2B5EF4-FFF2-40B4-BE49-F238E27FC236}">
                <a16:creationId xmlns:a16="http://schemas.microsoft.com/office/drawing/2014/main" id="{FE8BFC93-2747-9C89-389E-CB9569607DCA}"/>
              </a:ext>
            </a:extLst>
          </p:cNvPr>
          <p:cNvSpPr>
            <a:spLocks noGrp="1"/>
          </p:cNvSpPr>
          <p:nvPr>
            <p:ph type="pic" idx="1"/>
          </p:nvPr>
        </p:nvSpPr>
        <p:spPr>
          <a:xfrm>
            <a:off x="0" y="0"/>
            <a:ext cx="6096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sv-SE" dirty="0"/>
          </a:p>
        </p:txBody>
      </p:sp>
      <p:sp>
        <p:nvSpPr>
          <p:cNvPr id="4" name="Text Placeholder 3">
            <a:extLst>
              <a:ext uri="{FF2B5EF4-FFF2-40B4-BE49-F238E27FC236}">
                <a16:creationId xmlns:a16="http://schemas.microsoft.com/office/drawing/2014/main" id="{0110EA67-E18D-378E-67E4-717BCE0B6215}"/>
              </a:ext>
            </a:extLst>
          </p:cNvPr>
          <p:cNvSpPr>
            <a:spLocks noGrp="1"/>
          </p:cNvSpPr>
          <p:nvPr>
            <p:ph type="body" sz="half" idx="2"/>
          </p:nvPr>
        </p:nvSpPr>
        <p:spPr>
          <a:xfrm>
            <a:off x="6892240" y="2013857"/>
            <a:ext cx="4457926" cy="385513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Tree>
    <p:extLst>
      <p:ext uri="{BB962C8B-B14F-4D97-AF65-F5344CB8AC3E}">
        <p14:creationId xmlns:p14="http://schemas.microsoft.com/office/powerpoint/2010/main" val="197911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3BBC-6389-19B5-266B-05605D450F04}"/>
              </a:ext>
            </a:extLst>
          </p:cNvPr>
          <p:cNvSpPr>
            <a:spLocks noGrp="1"/>
          </p:cNvSpPr>
          <p:nvPr>
            <p:ph type="title"/>
          </p:nvPr>
        </p:nvSpPr>
        <p:spPr/>
        <p:txBody>
          <a:bodyPr/>
          <a:lstStyle/>
          <a:p>
            <a:r>
              <a:rPr lang="sv-SE"/>
              <a:t>Klicka här för att ändra mall för rubrikformat</a:t>
            </a:r>
            <a:endParaRPr lang="sv-SE" dirty="0"/>
          </a:p>
        </p:txBody>
      </p:sp>
      <p:sp>
        <p:nvSpPr>
          <p:cNvPr id="3" name="Content Placeholder 2">
            <a:extLst>
              <a:ext uri="{FF2B5EF4-FFF2-40B4-BE49-F238E27FC236}">
                <a16:creationId xmlns:a16="http://schemas.microsoft.com/office/drawing/2014/main" id="{7104C6F0-1B61-B9B1-53FF-20A5ECA6F4C6}"/>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Date Placeholder 3">
            <a:extLst>
              <a:ext uri="{FF2B5EF4-FFF2-40B4-BE49-F238E27FC236}">
                <a16:creationId xmlns:a16="http://schemas.microsoft.com/office/drawing/2014/main" id="{C6FD0CF5-99CF-630A-970B-C66105320AEA}"/>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5" name="Footer Placeholder 4">
            <a:extLst>
              <a:ext uri="{FF2B5EF4-FFF2-40B4-BE49-F238E27FC236}">
                <a16:creationId xmlns:a16="http://schemas.microsoft.com/office/drawing/2014/main" id="{32D1CDC3-8CBA-57F6-E582-AC3823AE101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a16="http://schemas.microsoft.com/office/drawing/2014/main" id="{9418D88F-12B5-5DA5-D878-6D58A643B518}"/>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273328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vsnittsrubri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8A85609D-5FA9-5915-F1A6-EF5B3E31E789}"/>
              </a:ext>
            </a:extLst>
          </p:cNvPr>
          <p:cNvSpPr>
            <a:spLocks noGrp="1"/>
          </p:cNvSpPr>
          <p:nvPr>
            <p:ph type="pic" sz="quarter" idx="13"/>
          </p:nvPr>
        </p:nvSpPr>
        <p:spPr>
          <a:xfrm>
            <a:off x="3501957" y="0"/>
            <a:ext cx="8690043" cy="6858000"/>
          </a:xfrm>
        </p:spPr>
        <p:txBody>
          <a:bodyPr/>
          <a:lstStyle/>
          <a:p>
            <a:r>
              <a:rPr lang="sv-SE"/>
              <a:t>Klicka på ikonen för att lägga till en bild</a:t>
            </a:r>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4348026" y="3529010"/>
            <a:ext cx="6951345" cy="1500187"/>
          </a:xfrm>
        </p:spPr>
        <p:txBody>
          <a:bodyPr/>
          <a:lstStyle>
            <a:lvl1pPr marL="0" indent="0">
              <a:buNone/>
              <a:defRPr sz="1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11" name="Title 10">
            <a:extLst>
              <a:ext uri="{FF2B5EF4-FFF2-40B4-BE49-F238E27FC236}">
                <a16:creationId xmlns:a16="http://schemas.microsoft.com/office/drawing/2014/main" id="{5A9DFE49-4A01-7325-4552-A500A6B49FA7}"/>
              </a:ext>
            </a:extLst>
          </p:cNvPr>
          <p:cNvSpPr>
            <a:spLocks noGrp="1"/>
          </p:cNvSpPr>
          <p:nvPr>
            <p:ph type="title"/>
          </p:nvPr>
        </p:nvSpPr>
        <p:spPr>
          <a:xfrm>
            <a:off x="4348026" y="2319336"/>
            <a:ext cx="6951345" cy="895351"/>
          </a:xfrm>
        </p:spPr>
        <p:txBody>
          <a:bodyPr anchor="b" anchorCtr="0"/>
          <a:lstStyle>
            <a:lvl1pPr>
              <a:defRPr sz="6600">
                <a:solidFill>
                  <a:schemeClr val="accent1"/>
                </a:solidFill>
              </a:defRPr>
            </a:lvl1pPr>
          </a:lstStyle>
          <a:p>
            <a:r>
              <a:rPr lang="sv-SE"/>
              <a:t>Klicka här för att ändra mall för rubrikformat</a:t>
            </a:r>
            <a:endParaRPr lang="sv-SE" dirty="0"/>
          </a:p>
        </p:txBody>
      </p:sp>
      <p:pic>
        <p:nvPicPr>
          <p:cNvPr id="12" name="Bildobjekt 8">
            <a:extLst>
              <a:ext uri="{FF2B5EF4-FFF2-40B4-BE49-F238E27FC236}">
                <a16:creationId xmlns:a16="http://schemas.microsoft.com/office/drawing/2014/main" id="{A309F80A-2DFC-6899-2C33-2ED3C50E7DE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3501957" cy="6858000"/>
          </a:xfrm>
          <a:prstGeom prst="rect">
            <a:avLst/>
          </a:prstGeom>
        </p:spPr>
      </p:pic>
      <p:sp>
        <p:nvSpPr>
          <p:cNvPr id="6" name="TextBox 5">
            <a:extLst>
              <a:ext uri="{FF2B5EF4-FFF2-40B4-BE49-F238E27FC236}">
                <a16:creationId xmlns:a16="http://schemas.microsoft.com/office/drawing/2014/main" id="{8A7CE9E0-E5D1-D69F-4B95-D0965933E348}"/>
              </a:ext>
            </a:extLst>
          </p:cNvPr>
          <p:cNvSpPr txBox="1"/>
          <p:nvPr userDrawn="1"/>
        </p:nvSpPr>
        <p:spPr>
          <a:xfrm>
            <a:off x="12530295" y="422031"/>
            <a:ext cx="1989573" cy="3847207"/>
          </a:xfrm>
          <a:prstGeom prst="rect">
            <a:avLst/>
          </a:prstGeom>
          <a:noFill/>
        </p:spPr>
        <p:txBody>
          <a:bodyPr wrap="square" rtlCol="0">
            <a:spAutoFit/>
          </a:bodyPr>
          <a:lstStyle/>
          <a:p>
            <a:r>
              <a:rPr lang="sv-SE" sz="1400" dirty="0"/>
              <a:t>Använd denna bild som den är eller lägg in en bild i bakgrunden (klicka på bildikonen i mitten). </a:t>
            </a:r>
          </a:p>
          <a:p>
            <a:endParaRPr lang="sv-SE" sz="1400" dirty="0"/>
          </a:p>
          <a:p>
            <a:r>
              <a:rPr lang="sv-SE" sz="1400" dirty="0"/>
              <a:t>Eller 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171726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D2752-675A-DF66-8B51-E74D0559C825}"/>
              </a:ext>
            </a:extLst>
          </p:cNvPr>
          <p:cNvSpPr>
            <a:spLocks noGrp="1"/>
          </p:cNvSpPr>
          <p:nvPr>
            <p:ph type="title"/>
          </p:nvPr>
        </p:nvSpPr>
        <p:spPr>
          <a:xfrm>
            <a:off x="831850" y="812801"/>
            <a:ext cx="8936264" cy="2401886"/>
          </a:xfrm>
        </p:spPr>
        <p:txBody>
          <a:bodyPr wrap="square" anchor="b"/>
          <a:lstStyle>
            <a:lvl1pPr>
              <a:defRPr sz="6600">
                <a:solidFill>
                  <a:schemeClr val="accent1"/>
                </a:solidFill>
              </a:defRPr>
            </a:lvl1p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12B180BA-F4CB-04F8-AEC7-6D28FED9751F}"/>
              </a:ext>
            </a:extLst>
          </p:cNvPr>
          <p:cNvSpPr>
            <a:spLocks noGrp="1"/>
          </p:cNvSpPr>
          <p:nvPr>
            <p:ph type="body" idx="1"/>
          </p:nvPr>
        </p:nvSpPr>
        <p:spPr>
          <a:xfrm>
            <a:off x="831850" y="3431042"/>
            <a:ext cx="8936264"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11" name="Bildobjekt 8">
            <a:extLst>
              <a:ext uri="{FF2B5EF4-FFF2-40B4-BE49-F238E27FC236}">
                <a16:creationId xmlns:a16="http://schemas.microsoft.com/office/drawing/2014/main" id="{176A24B4-D53B-27E9-94C0-31B888F921B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5394960"/>
            <a:ext cx="12192000" cy="1463040"/>
          </a:xfrm>
          <a:prstGeom prst="rect">
            <a:avLst/>
          </a:prstGeom>
        </p:spPr>
      </p:pic>
      <p:sp>
        <p:nvSpPr>
          <p:cNvPr id="5" name="TextBox 4">
            <a:extLst>
              <a:ext uri="{FF2B5EF4-FFF2-40B4-BE49-F238E27FC236}">
                <a16:creationId xmlns:a16="http://schemas.microsoft.com/office/drawing/2014/main" id="{D1E0F739-6427-4464-AAC0-51C23FC410B0}"/>
              </a:ext>
            </a:extLst>
          </p:cNvPr>
          <p:cNvSpPr txBox="1"/>
          <p:nvPr userDrawn="1"/>
        </p:nvSpPr>
        <p:spPr>
          <a:xfrm>
            <a:off x="12530295" y="422031"/>
            <a:ext cx="1989573" cy="2554545"/>
          </a:xfrm>
          <a:prstGeom prst="rect">
            <a:avLst/>
          </a:prstGeom>
          <a:noFill/>
        </p:spPr>
        <p:txBody>
          <a:bodyPr wrap="square" rtlCol="0">
            <a:spAutoFit/>
          </a:bodyPr>
          <a:lstStyle/>
          <a:p>
            <a:r>
              <a:rPr lang="sv-SE" sz="1400" dirty="0"/>
              <a:t>Byt </a:t>
            </a:r>
            <a:r>
              <a:rPr lang="sv-SE" sz="1400" dirty="0" err="1"/>
              <a:t>bakgrundfärg</a:t>
            </a:r>
            <a:r>
              <a:rPr lang="sv-SE" sz="1400" dirty="0"/>
              <a:t> på denna sida för till grön eller gul för alternativ variant</a:t>
            </a:r>
          </a:p>
          <a:p>
            <a:endParaRPr lang="sv-SE" sz="1400" dirty="0"/>
          </a:p>
          <a:p>
            <a:r>
              <a:rPr lang="sv-SE" sz="1000" dirty="0"/>
              <a:t>(Läs mer hur man gör här: </a:t>
            </a:r>
            <a:r>
              <a:rPr lang="sv-SE" sz="1000" dirty="0">
                <a:hlinkClick r:id="rId3"/>
              </a:rPr>
              <a:t>https://support.microsoft.com/sv-se/office/%C3%A4ndra-bakgrunden-p%C3%A5-bilderna-i-powerpoint-f%C3%B6r-webben-6927cd06-5a5b-483e-9d98-6e270df45700</a:t>
            </a:r>
            <a:r>
              <a:rPr lang="sv-SE" sz="1000" dirty="0"/>
              <a:t>)</a:t>
            </a:r>
          </a:p>
          <a:p>
            <a:endParaRPr lang="sv-SE" sz="1000" dirty="0"/>
          </a:p>
        </p:txBody>
      </p:sp>
    </p:spTree>
    <p:extLst>
      <p:ext uri="{BB962C8B-B14F-4D97-AF65-F5344CB8AC3E}">
        <p14:creationId xmlns:p14="http://schemas.microsoft.com/office/powerpoint/2010/main" val="2990510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F14DF-07FD-3F2E-98A9-E9EE7D74085B}"/>
              </a:ext>
            </a:extLst>
          </p:cNvPr>
          <p:cNvSpPr>
            <a:spLocks noGrp="1"/>
          </p:cNvSpPr>
          <p:nvPr>
            <p:ph type="title"/>
          </p:nvPr>
        </p:nvSpPr>
        <p:spPr/>
        <p:txBody>
          <a:bodyPr/>
          <a:lstStyle/>
          <a:p>
            <a:r>
              <a:rPr lang="sv-SE"/>
              <a:t>Klicka här för att ändra mall för rubrikformat</a:t>
            </a:r>
          </a:p>
        </p:txBody>
      </p:sp>
      <p:sp>
        <p:nvSpPr>
          <p:cNvPr id="3" name="Content Placeholder 2">
            <a:extLst>
              <a:ext uri="{FF2B5EF4-FFF2-40B4-BE49-F238E27FC236}">
                <a16:creationId xmlns:a16="http://schemas.microsoft.com/office/drawing/2014/main" id="{02243D48-6E75-524B-721E-BA7655BC87B7}"/>
              </a:ext>
            </a:extLst>
          </p:cNvPr>
          <p:cNvSpPr>
            <a:spLocks noGrp="1"/>
          </p:cNvSpPr>
          <p:nvPr>
            <p:ph sz="half" idx="1"/>
          </p:nvPr>
        </p:nvSpPr>
        <p:spPr>
          <a:xfrm>
            <a:off x="838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Content Placeholder 3">
            <a:extLst>
              <a:ext uri="{FF2B5EF4-FFF2-40B4-BE49-F238E27FC236}">
                <a16:creationId xmlns:a16="http://schemas.microsoft.com/office/drawing/2014/main" id="{2B1A7961-B686-F8D9-0167-A6AC6CA0514B}"/>
              </a:ext>
            </a:extLst>
          </p:cNvPr>
          <p:cNvSpPr>
            <a:spLocks noGrp="1"/>
          </p:cNvSpPr>
          <p:nvPr>
            <p:ph sz="half" idx="2"/>
          </p:nvPr>
        </p:nvSpPr>
        <p:spPr>
          <a:xfrm>
            <a:off x="6172200" y="2013857"/>
            <a:ext cx="5181600" cy="401229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Date Placeholder 4">
            <a:extLst>
              <a:ext uri="{FF2B5EF4-FFF2-40B4-BE49-F238E27FC236}">
                <a16:creationId xmlns:a16="http://schemas.microsoft.com/office/drawing/2014/main" id="{52266332-4903-2CA5-3174-E730268EDCD7}"/>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6" name="Footer Placeholder 5">
            <a:extLst>
              <a:ext uri="{FF2B5EF4-FFF2-40B4-BE49-F238E27FC236}">
                <a16:creationId xmlns:a16="http://schemas.microsoft.com/office/drawing/2014/main" id="{39F00349-E226-BB1F-DCBE-E39A813E50B6}"/>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a16="http://schemas.microsoft.com/office/drawing/2014/main" id="{B18616EF-3C46-1DF3-A4A0-CFF7D3C03A14}"/>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664140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83501-FEF8-C197-93ED-8885614D3261}"/>
              </a:ext>
            </a:extLst>
          </p:cNvPr>
          <p:cNvSpPr>
            <a:spLocks noGrp="1"/>
          </p:cNvSpPr>
          <p:nvPr>
            <p:ph type="title"/>
          </p:nvPr>
        </p:nvSpPr>
        <p:spPr>
          <a:xfrm>
            <a:off x="839788" y="768719"/>
            <a:ext cx="10515600" cy="1005736"/>
          </a:xfrm>
        </p:spPr>
        <p:txBody>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9FA0A670-E785-C1F9-3744-39C2E44FFB33}"/>
              </a:ext>
            </a:extLst>
          </p:cNvPr>
          <p:cNvSpPr>
            <a:spLocks noGrp="1"/>
          </p:cNvSpPr>
          <p:nvPr>
            <p:ph type="body" idx="1"/>
          </p:nvPr>
        </p:nvSpPr>
        <p:spPr>
          <a:xfrm>
            <a:off x="839788" y="2009942"/>
            <a:ext cx="5157787"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a:extLst>
              <a:ext uri="{FF2B5EF4-FFF2-40B4-BE49-F238E27FC236}">
                <a16:creationId xmlns:a16="http://schemas.microsoft.com/office/drawing/2014/main" id="{A2107F2A-9BF0-C3B2-3877-0B974B354D98}"/>
              </a:ext>
            </a:extLst>
          </p:cNvPr>
          <p:cNvSpPr>
            <a:spLocks noGrp="1"/>
          </p:cNvSpPr>
          <p:nvPr>
            <p:ph sz="half" idx="2"/>
          </p:nvPr>
        </p:nvSpPr>
        <p:spPr>
          <a:xfrm>
            <a:off x="839788" y="2599125"/>
            <a:ext cx="5157787"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Text Placeholder 4">
            <a:extLst>
              <a:ext uri="{FF2B5EF4-FFF2-40B4-BE49-F238E27FC236}">
                <a16:creationId xmlns:a16="http://schemas.microsoft.com/office/drawing/2014/main" id="{3ECD4C3F-E66A-0266-9EA2-55F0EDEFEE8E}"/>
              </a:ext>
            </a:extLst>
          </p:cNvPr>
          <p:cNvSpPr>
            <a:spLocks noGrp="1"/>
          </p:cNvSpPr>
          <p:nvPr>
            <p:ph type="body" sz="quarter" idx="3"/>
          </p:nvPr>
        </p:nvSpPr>
        <p:spPr>
          <a:xfrm>
            <a:off x="6172200" y="2009942"/>
            <a:ext cx="5183188" cy="353696"/>
          </a:xfrm>
        </p:spPr>
        <p:txBody>
          <a:bodyPr anchor="b"/>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a:extLst>
              <a:ext uri="{FF2B5EF4-FFF2-40B4-BE49-F238E27FC236}">
                <a16:creationId xmlns:a16="http://schemas.microsoft.com/office/drawing/2014/main" id="{B16DCE0E-E19E-972D-48F0-7732CAE8022F}"/>
              </a:ext>
            </a:extLst>
          </p:cNvPr>
          <p:cNvSpPr>
            <a:spLocks noGrp="1"/>
          </p:cNvSpPr>
          <p:nvPr>
            <p:ph sz="quarter" idx="4"/>
          </p:nvPr>
        </p:nvSpPr>
        <p:spPr>
          <a:xfrm>
            <a:off x="6172200" y="2599125"/>
            <a:ext cx="5183188" cy="343073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Date Placeholder 6">
            <a:extLst>
              <a:ext uri="{FF2B5EF4-FFF2-40B4-BE49-F238E27FC236}">
                <a16:creationId xmlns:a16="http://schemas.microsoft.com/office/drawing/2014/main" id="{40E20352-2B80-6D52-3BC8-FB45351FDEC5}"/>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8" name="Footer Placeholder 7">
            <a:extLst>
              <a:ext uri="{FF2B5EF4-FFF2-40B4-BE49-F238E27FC236}">
                <a16:creationId xmlns:a16="http://schemas.microsoft.com/office/drawing/2014/main" id="{994D5339-1701-9649-9AAF-1E8965B3106E}"/>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a16="http://schemas.microsoft.com/office/drawing/2014/main" id="{309DD1B1-03BC-C1FF-75C2-D09B3C87963B}"/>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016398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F62D-F90A-C923-CCA8-F0D9B68507E1}"/>
              </a:ext>
            </a:extLst>
          </p:cNvPr>
          <p:cNvSpPr>
            <a:spLocks noGrp="1"/>
          </p:cNvSpPr>
          <p:nvPr>
            <p:ph type="title"/>
          </p:nvPr>
        </p:nvSpPr>
        <p:spPr/>
        <p:txBody>
          <a:bodyPr/>
          <a:lstStyle/>
          <a:p>
            <a:r>
              <a:rPr lang="sv-SE"/>
              <a:t>Klicka här för att ändra mall för rubrikformat</a:t>
            </a:r>
          </a:p>
        </p:txBody>
      </p:sp>
      <p:sp>
        <p:nvSpPr>
          <p:cNvPr id="3" name="Date Placeholder 2">
            <a:extLst>
              <a:ext uri="{FF2B5EF4-FFF2-40B4-BE49-F238E27FC236}">
                <a16:creationId xmlns:a16="http://schemas.microsoft.com/office/drawing/2014/main" id="{C8DF65C5-62E8-BD3F-2A59-3F6FC19ECE98}"/>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4" name="Footer Placeholder 3">
            <a:extLst>
              <a:ext uri="{FF2B5EF4-FFF2-40B4-BE49-F238E27FC236}">
                <a16:creationId xmlns:a16="http://schemas.microsoft.com/office/drawing/2014/main" id="{555CC874-BF08-3457-DB0A-5EDB63147251}"/>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a16="http://schemas.microsoft.com/office/drawing/2014/main" id="{D1BBA817-9F8A-278C-3DBC-07CE5461AE5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3822617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F65520-32E6-A19A-EDE3-052994511F0F}"/>
              </a:ext>
            </a:extLst>
          </p:cNvPr>
          <p:cNvSpPr>
            <a:spLocks noGrp="1"/>
          </p:cNvSpPr>
          <p:nvPr>
            <p:ph type="dt" sz="half" idx="10"/>
          </p:nvPr>
        </p:nvSpPr>
        <p:spPr/>
        <p:txBody>
          <a:bodyPr/>
          <a:lstStyle/>
          <a:p>
            <a:fld id="{624591B1-501E-B440-80D1-493C99590D61}" type="datetimeFigureOut">
              <a:rPr lang="sv-SE" smtClean="0"/>
              <a:t>2023-07-17</a:t>
            </a:fld>
            <a:endParaRPr lang="sv-SE"/>
          </a:p>
        </p:txBody>
      </p:sp>
      <p:sp>
        <p:nvSpPr>
          <p:cNvPr id="3" name="Footer Placeholder 2">
            <a:extLst>
              <a:ext uri="{FF2B5EF4-FFF2-40B4-BE49-F238E27FC236}">
                <a16:creationId xmlns:a16="http://schemas.microsoft.com/office/drawing/2014/main" id="{9F84E6D1-33A3-3053-AD91-994242292682}"/>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a16="http://schemas.microsoft.com/office/drawing/2014/main" id="{A1D7C44A-4FC2-87AA-779D-89DF29CB9927}"/>
              </a:ext>
            </a:extLst>
          </p:cNvPr>
          <p:cNvSpPr>
            <a:spLocks noGrp="1"/>
          </p:cNvSpPr>
          <p:nvPr>
            <p:ph type="sldNum" sz="quarter" idx="12"/>
          </p:nvPr>
        </p:nvSpPr>
        <p:spPr/>
        <p:txBody>
          <a:bodyPr/>
          <a:lstStyle/>
          <a:p>
            <a:fld id="{0C201D4C-5A0A-1147-9101-BA270C6CEC80}" type="slidenum">
              <a:rPr lang="sv-SE" smtClean="0"/>
              <a:t>‹#›</a:t>
            </a:fld>
            <a:endParaRPr lang="sv-SE"/>
          </a:p>
        </p:txBody>
      </p:sp>
    </p:spTree>
    <p:extLst>
      <p:ext uri="{BB962C8B-B14F-4D97-AF65-F5344CB8AC3E}">
        <p14:creationId xmlns:p14="http://schemas.microsoft.com/office/powerpoint/2010/main" val="1036418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6.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sv-SE"/>
              <a:t>Klicka här för att ändra mall för rubrikformat</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7" name="Bildobjekt 9">
            <a:extLst>
              <a:ext uri="{FF2B5EF4-FFF2-40B4-BE49-F238E27FC236}">
                <a16:creationId xmlns:a16="http://schemas.microsoft.com/office/drawing/2014/main" id="{C0CFEAE1-8BE7-DFCC-0D0A-11158653E924}"/>
              </a:ext>
            </a:extLst>
          </p:cNvPr>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pic>
        <p:nvPicPr>
          <p:cNvPr id="14" name="Bildobjekt 9">
            <a:extLst>
              <a:ext uri="{FF2B5EF4-FFF2-40B4-BE49-F238E27FC236}">
                <a16:creationId xmlns:a16="http://schemas.microsoft.com/office/drawing/2014/main" id="{2941BA1B-23C6-35F2-3DB8-334C13F6BE56}"/>
              </a:ext>
            </a:extLst>
          </p:cNvPr>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0577561" y="6022528"/>
            <a:ext cx="1614439" cy="835472"/>
          </a:xfrm>
          <a:prstGeom prst="rect">
            <a:avLst/>
          </a:prstGeom>
        </p:spPr>
      </p:pic>
    </p:spTree>
    <p:extLst>
      <p:ext uri="{BB962C8B-B14F-4D97-AF65-F5344CB8AC3E}">
        <p14:creationId xmlns:p14="http://schemas.microsoft.com/office/powerpoint/2010/main" val="322539996"/>
      </p:ext>
    </p:extLst>
  </p:cSld>
  <p:clrMap bg1="lt1" tx1="dk1" bg2="lt2" tx2="dk2" accent1="accent1" accent2="accent2" accent3="accent3" accent4="accent4" accent5="accent5" accent6="accent6" hlink="hlink" folHlink="folHlink"/>
  <p:sldLayoutIdLst>
    <p:sldLayoutId id="2147483659" r:id="rId1"/>
    <p:sldLayoutId id="2147483670" r:id="rId2"/>
    <p:sldLayoutId id="2147483660" r:id="rId3"/>
    <p:sldLayoutId id="2147483661" r:id="rId4"/>
    <p:sldLayoutId id="2147483668" r:id="rId5"/>
    <p:sldLayoutId id="2147483662" r:id="rId6"/>
    <p:sldLayoutId id="2147483663" r:id="rId7"/>
    <p:sldLayoutId id="2147483664" r:id="rId8"/>
    <p:sldLayoutId id="2147483665" r:id="rId9"/>
    <p:sldLayoutId id="2147483666" r:id="rId10"/>
    <p:sldLayoutId id="2147483667" r:id="rId11"/>
    <p:sldLayoutId id="2147483669" r:id="rId12"/>
    <p:sldLayoutId id="2147483691" r:id="rId13"/>
    <p:sldLayoutId id="2147483693" r:id="rId14"/>
    <p:sldLayoutId id="2147483694" r:id="rId15"/>
    <p:sldLayoutId id="2147483695" r:id="rId16"/>
  </p:sldLayoutIdLst>
  <p:txStyles>
    <p:titleStyle>
      <a:lvl1pPr algn="l" defTabSz="914400" rtl="0" eaLnBrk="1" latinLnBrk="0" hangingPunct="1">
        <a:lnSpc>
          <a:spcPct val="90000"/>
        </a:lnSpc>
        <a:spcBef>
          <a:spcPct val="0"/>
        </a:spcBef>
        <a:buNone/>
        <a:defRPr sz="3300" kern="1200">
          <a:solidFill>
            <a:schemeClr val="tx1"/>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2BEE30-21F1-318E-A1C9-3B25DD6FF8C2}"/>
              </a:ext>
            </a:extLst>
          </p:cNvPr>
          <p:cNvSpPr>
            <a:spLocks noGrp="1"/>
          </p:cNvSpPr>
          <p:nvPr>
            <p:ph type="title"/>
          </p:nvPr>
        </p:nvSpPr>
        <p:spPr>
          <a:xfrm>
            <a:off x="838200" y="768719"/>
            <a:ext cx="10515600" cy="1009651"/>
          </a:xfrm>
          <a:prstGeom prst="rect">
            <a:avLst/>
          </a:prstGeom>
        </p:spPr>
        <p:txBody>
          <a:bodyPr vert="horz" lIns="0" tIns="0" rIns="0" bIns="0" rtlCol="0" anchor="t" anchorCtr="0">
            <a:noAutofit/>
          </a:bodyPr>
          <a:lstStyle/>
          <a:p>
            <a:r>
              <a:rPr lang="en-GB" dirty="0"/>
              <a:t>Click to edit Master title style</a:t>
            </a:r>
            <a:endParaRPr lang="sv-SE" dirty="0"/>
          </a:p>
        </p:txBody>
      </p:sp>
      <p:sp>
        <p:nvSpPr>
          <p:cNvPr id="3" name="Text Placeholder 2">
            <a:extLst>
              <a:ext uri="{FF2B5EF4-FFF2-40B4-BE49-F238E27FC236}">
                <a16:creationId xmlns:a16="http://schemas.microsoft.com/office/drawing/2014/main" id="{285F318C-D139-BF67-E109-3E71DDA7B1A6}"/>
              </a:ext>
            </a:extLst>
          </p:cNvPr>
          <p:cNvSpPr>
            <a:spLocks noGrp="1"/>
          </p:cNvSpPr>
          <p:nvPr>
            <p:ph type="body" idx="1"/>
          </p:nvPr>
        </p:nvSpPr>
        <p:spPr>
          <a:xfrm>
            <a:off x="838200" y="2013857"/>
            <a:ext cx="10515600" cy="4005940"/>
          </a:xfrm>
          <a:prstGeom prst="rect">
            <a:avLst/>
          </a:prstGeom>
        </p:spPr>
        <p:txBody>
          <a:bodyPr vert="horz" lIns="0" tIns="0" rIns="0" bIns="0" rtlCol="0">
            <a:no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sv-SE" dirty="0"/>
          </a:p>
        </p:txBody>
      </p:sp>
      <p:sp>
        <p:nvSpPr>
          <p:cNvPr id="4" name="Date Placeholder 3">
            <a:extLst>
              <a:ext uri="{FF2B5EF4-FFF2-40B4-BE49-F238E27FC236}">
                <a16:creationId xmlns:a16="http://schemas.microsoft.com/office/drawing/2014/main" id="{B09692F7-ECF1-4DB0-DD90-3031ACC7CE45}"/>
              </a:ext>
            </a:extLst>
          </p:cNvPr>
          <p:cNvSpPr>
            <a:spLocks noGrp="1"/>
          </p:cNvSpPr>
          <p:nvPr>
            <p:ph type="dt" sz="half" idx="2"/>
          </p:nvPr>
        </p:nvSpPr>
        <p:spPr>
          <a:xfrm>
            <a:off x="838200" y="6269266"/>
            <a:ext cx="2743200" cy="365125"/>
          </a:xfrm>
          <a:prstGeom prst="rect">
            <a:avLst/>
          </a:prstGeom>
        </p:spPr>
        <p:txBody>
          <a:bodyPr vert="horz" lIns="91440" tIns="45720" rIns="91440" bIns="45720" rtlCol="0" anchor="ctr"/>
          <a:lstStyle>
            <a:lvl1pPr algn="l">
              <a:defRPr sz="900">
                <a:solidFill>
                  <a:schemeClr val="tx1">
                    <a:tint val="75000"/>
                  </a:schemeClr>
                </a:solidFill>
                <a:latin typeface="Lucida Sans" panose="020B0602030504020204" pitchFamily="34" charset="77"/>
              </a:defRPr>
            </a:lvl1pPr>
          </a:lstStyle>
          <a:p>
            <a:fld id="{624591B1-501E-B440-80D1-493C99590D61}" type="datetimeFigureOut">
              <a:rPr lang="sv-SE" smtClean="0"/>
              <a:pPr/>
              <a:t>2023-07-17</a:t>
            </a:fld>
            <a:endParaRPr lang="sv-SE"/>
          </a:p>
        </p:txBody>
      </p:sp>
      <p:sp>
        <p:nvSpPr>
          <p:cNvPr id="5" name="Footer Placeholder 4">
            <a:extLst>
              <a:ext uri="{FF2B5EF4-FFF2-40B4-BE49-F238E27FC236}">
                <a16:creationId xmlns:a16="http://schemas.microsoft.com/office/drawing/2014/main" id="{BEA16685-71F6-8984-514E-0DE193D8B3D9}"/>
              </a:ext>
            </a:extLst>
          </p:cNvPr>
          <p:cNvSpPr>
            <a:spLocks noGrp="1"/>
          </p:cNvSpPr>
          <p:nvPr>
            <p:ph type="ftr" sz="quarter" idx="3"/>
          </p:nvPr>
        </p:nvSpPr>
        <p:spPr>
          <a:xfrm>
            <a:off x="4091940" y="6269266"/>
            <a:ext cx="4008120" cy="365125"/>
          </a:xfrm>
          <a:prstGeom prst="rect">
            <a:avLst/>
          </a:prstGeom>
        </p:spPr>
        <p:txBody>
          <a:bodyPr vert="horz" lIns="91440" tIns="45720" rIns="91440" bIns="45720" rtlCol="0" anchor="ctr"/>
          <a:lstStyle>
            <a:lvl1pPr algn="ctr">
              <a:defRPr sz="900">
                <a:solidFill>
                  <a:schemeClr val="tx1">
                    <a:tint val="75000"/>
                  </a:schemeClr>
                </a:solidFill>
                <a:latin typeface="Lucida Sans" panose="020B0602030504020204" pitchFamily="34" charset="77"/>
              </a:defRPr>
            </a:lvl1pPr>
          </a:lstStyle>
          <a:p>
            <a:endParaRPr lang="sv-SE"/>
          </a:p>
        </p:txBody>
      </p:sp>
      <p:sp>
        <p:nvSpPr>
          <p:cNvPr id="6" name="Slide Number Placeholder 5">
            <a:extLst>
              <a:ext uri="{FF2B5EF4-FFF2-40B4-BE49-F238E27FC236}">
                <a16:creationId xmlns:a16="http://schemas.microsoft.com/office/drawing/2014/main" id="{0405197C-C5D7-FD6F-01A6-EEEB466313A5}"/>
              </a:ext>
            </a:extLst>
          </p:cNvPr>
          <p:cNvSpPr>
            <a:spLocks noGrp="1"/>
          </p:cNvSpPr>
          <p:nvPr>
            <p:ph type="sldNum" sz="quarter" idx="4"/>
          </p:nvPr>
        </p:nvSpPr>
        <p:spPr>
          <a:xfrm>
            <a:off x="8610600" y="6269266"/>
            <a:ext cx="1614439" cy="365125"/>
          </a:xfrm>
          <a:prstGeom prst="rect">
            <a:avLst/>
          </a:prstGeom>
        </p:spPr>
        <p:txBody>
          <a:bodyPr vert="horz" lIns="91440" tIns="45720" rIns="91440" bIns="45720" rtlCol="0" anchor="ctr"/>
          <a:lstStyle>
            <a:lvl1pPr algn="r">
              <a:defRPr sz="900">
                <a:solidFill>
                  <a:schemeClr val="tx1">
                    <a:tint val="75000"/>
                  </a:schemeClr>
                </a:solidFill>
                <a:latin typeface="Lucida Sans" panose="020B0602030504020204" pitchFamily="34" charset="77"/>
              </a:defRPr>
            </a:lvl1pPr>
          </a:lstStyle>
          <a:p>
            <a:fld id="{0C201D4C-5A0A-1147-9101-BA270C6CEC80}" type="slidenum">
              <a:rPr lang="sv-SE" smtClean="0"/>
              <a:pPr/>
              <a:t>‹#›</a:t>
            </a:fld>
            <a:endParaRPr lang="sv-SE"/>
          </a:p>
        </p:txBody>
      </p:sp>
      <p:pic>
        <p:nvPicPr>
          <p:cNvPr id="42" name="Picture 41">
            <a:extLst>
              <a:ext uri="{FF2B5EF4-FFF2-40B4-BE49-F238E27FC236}">
                <a16:creationId xmlns:a16="http://schemas.microsoft.com/office/drawing/2014/main" id="{0330DF1A-BF4C-AB27-1BAB-AB6144EC937C}"/>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0814607" y="6019795"/>
            <a:ext cx="1389129" cy="838204"/>
          </a:xfrm>
          <a:prstGeom prst="rect">
            <a:avLst/>
          </a:prstGeom>
        </p:spPr>
      </p:pic>
    </p:spTree>
    <p:extLst>
      <p:ext uri="{BB962C8B-B14F-4D97-AF65-F5344CB8AC3E}">
        <p14:creationId xmlns:p14="http://schemas.microsoft.com/office/powerpoint/2010/main" val="241922834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2" r:id="rId6"/>
    <p:sldLayoutId id="2147483683" r:id="rId7"/>
    <p:sldLayoutId id="2147483684" r:id="rId8"/>
    <p:sldLayoutId id="2147483685" r:id="rId9"/>
    <p:sldLayoutId id="2147483687" r:id="rId10"/>
    <p:sldLayoutId id="2147483689" r:id="rId11"/>
    <p:sldLayoutId id="2147483690" r:id="rId12"/>
  </p:sldLayoutIdLst>
  <p:txStyles>
    <p:titleStyle>
      <a:lvl1pPr algn="l" defTabSz="914400" rtl="0" eaLnBrk="1" latinLnBrk="0" hangingPunct="1">
        <a:lnSpc>
          <a:spcPct val="90000"/>
        </a:lnSpc>
        <a:spcBef>
          <a:spcPct val="0"/>
        </a:spcBef>
        <a:buNone/>
        <a:defRPr sz="3300" kern="1200">
          <a:solidFill>
            <a:schemeClr val="accent3"/>
          </a:solidFill>
          <a:latin typeface="Lucida Sans" panose="020B0602030504020204" pitchFamily="34" charset="77"/>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1600" kern="1200">
          <a:solidFill>
            <a:schemeClr val="bg1"/>
          </a:solidFill>
          <a:latin typeface="Georgia" panose="02040502050405020303" pitchFamily="18" charset="0"/>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400" kern="1200">
          <a:solidFill>
            <a:schemeClr val="bg1"/>
          </a:solidFill>
          <a:latin typeface="Georgia" panose="02040502050405020303" pitchFamily="18" charset="0"/>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200" kern="1200">
          <a:solidFill>
            <a:schemeClr val="bg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pic>
        <p:nvPicPr>
          <p:cNvPr id="110" name="Google Shape;110;p1" descr="En bild som visar himmel, gräs, utomhus, fält&#10;&#10;Automatiskt genererad beskrivning"/>
          <p:cNvPicPr preferRelativeResize="0">
            <a:picLocks noGrp="1"/>
          </p:cNvPicPr>
          <p:nvPr>
            <p:ph type="pic" idx="2"/>
          </p:nvPr>
        </p:nvPicPr>
        <p:blipFill rotWithShape="1">
          <a:blip r:embed="rId3" cstate="email">
            <a:alphaModFix/>
            <a:extLst>
              <a:ext uri="{28A0092B-C50C-407E-A947-70E740481C1C}">
                <a14:useLocalDpi xmlns:a14="http://schemas.microsoft.com/office/drawing/2010/main"/>
              </a:ext>
            </a:extLst>
          </a:blip>
          <a:srcRect/>
          <a:stretch/>
        </p:blipFill>
        <p:spPr>
          <a:xfrm>
            <a:off x="0" y="1"/>
            <a:ext cx="12192000" cy="5274735"/>
          </a:xfrm>
          <a:prstGeom prst="rect">
            <a:avLst/>
          </a:prstGeom>
          <a:noFill/>
          <a:ln>
            <a:noFill/>
          </a:ln>
        </p:spPr>
      </p:pic>
      <p:sp>
        <p:nvSpPr>
          <p:cNvPr id="111" name="Google Shape;111;p1"/>
          <p:cNvSpPr txBox="1">
            <a:spLocks noGrp="1"/>
          </p:cNvSpPr>
          <p:nvPr>
            <p:ph type="body" idx="1"/>
          </p:nvPr>
        </p:nvSpPr>
        <p:spPr>
          <a:xfrm>
            <a:off x="534459" y="2120418"/>
            <a:ext cx="5681614" cy="1657288"/>
          </a:xfrm>
          <a:prstGeom prst="rect">
            <a:avLst/>
          </a:prstGeom>
          <a:noFill/>
          <a:ln>
            <a:noFill/>
          </a:ln>
        </p:spPr>
        <p:txBody>
          <a:bodyPr spcFirstLastPara="1" wrap="square" lIns="91425" tIns="45700" rIns="91425" bIns="45700" anchor="b" anchorCtr="0">
            <a:normAutofit/>
          </a:bodyPr>
          <a:lstStyle/>
          <a:p>
            <a:pPr marL="0" lvl="0" indent="0" algn="l" rtl="0">
              <a:lnSpc>
                <a:spcPct val="100000"/>
              </a:lnSpc>
              <a:spcBef>
                <a:spcPts val="0"/>
              </a:spcBef>
              <a:spcAft>
                <a:spcPts val="0"/>
              </a:spcAft>
              <a:buClr>
                <a:srgbClr val="FFFFFF"/>
              </a:buClr>
              <a:buSzPts val="4800"/>
              <a:buNone/>
            </a:pPr>
            <a:r>
              <a:rPr lang="sv-SE" sz="3600" b="0" dirty="0">
                <a:solidFill>
                  <a:schemeClr val="lt1"/>
                </a:solidFill>
                <a:latin typeface="+mj-lt"/>
              </a:rPr>
              <a:t>Innovationsakademin: </a:t>
            </a:r>
            <a:r>
              <a:rPr lang="sv-SE" sz="3600" b="0" dirty="0">
                <a:latin typeface="+mj-lt"/>
              </a:rPr>
              <a:t>Hitta rätt partners!</a:t>
            </a:r>
            <a:endParaRPr sz="3600" b="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9" name="Google Shape;119;p2"/>
          <p:cNvSpPr txBox="1">
            <a:spLocks noGrp="1"/>
          </p:cNvSpPr>
          <p:nvPr>
            <p:ph type="title"/>
          </p:nvPr>
        </p:nvSpPr>
        <p:spPr>
          <a:prstGeom prst="rect">
            <a:avLst/>
          </a:prstGeom>
          <a:noFill/>
          <a:ln>
            <a:noFill/>
          </a:ln>
        </p:spPr>
        <p:txBody>
          <a:bodyPr spcFirstLastPara="1" wrap="square" lIns="91425" tIns="45700" rIns="91425" bIns="45700" anchor="ctr" anchorCtr="0">
            <a:normAutofit/>
          </a:bodyPr>
          <a:lstStyle/>
          <a:p>
            <a:pPr marL="0" lvl="0" indent="0" algn="l" rtl="0">
              <a:lnSpc>
                <a:spcPct val="100000"/>
              </a:lnSpc>
              <a:spcBef>
                <a:spcPts val="0"/>
              </a:spcBef>
              <a:spcAft>
                <a:spcPts val="0"/>
              </a:spcAft>
              <a:buClr>
                <a:srgbClr val="595959"/>
              </a:buClr>
              <a:buSzPts val="4200"/>
              <a:buFont typeface="Arial"/>
              <a:buNone/>
            </a:pPr>
            <a:r>
              <a:rPr lang="sv-SE" dirty="0"/>
              <a:t>Bruksanvisning</a:t>
            </a:r>
            <a:endParaRPr dirty="0"/>
          </a:p>
        </p:txBody>
      </p:sp>
      <p:sp>
        <p:nvSpPr>
          <p:cNvPr id="117" name="Google Shape;117;p2"/>
          <p:cNvSpPr txBox="1">
            <a:spLocks noGrp="1"/>
          </p:cNvSpPr>
          <p:nvPr>
            <p:ph sz="half" idx="1"/>
          </p:nvPr>
        </p:nvSpPr>
        <p:spPr>
          <a:prstGeom prst="rect">
            <a:avLst/>
          </a:prstGeom>
          <a:noFill/>
          <a:ln>
            <a:noFill/>
          </a:ln>
        </p:spPr>
        <p:txBody>
          <a:bodyPr spcFirstLastPara="1" wrap="square" lIns="91425" tIns="45700" rIns="91425" bIns="45700" anchor="t" anchorCtr="0">
            <a:normAutofit fontScale="85000" lnSpcReduction="10000"/>
          </a:bodyPr>
          <a:lstStyle/>
          <a:p>
            <a:pPr marL="0" indent="0">
              <a:lnSpc>
                <a:spcPct val="120000"/>
              </a:lnSpc>
              <a:spcBef>
                <a:spcPts val="380"/>
              </a:spcBef>
              <a:buSzPts val="1900"/>
              <a:buNone/>
            </a:pPr>
            <a:r>
              <a:rPr lang="sv-SE" sz="1900" dirty="0"/>
              <a:t>I innovationsarbete är det viktigt att ägna viss tid åt omvärldsbevakning. Det kan handla om allt från frågor om den tänkta innovationen redan finns, om det finns eller kommer att finnas en efterfrågan, hur det ser ut med konkurrens. Eftersom det sällan är möjligt att på egen hand göra allt som krävs för att ett projekt ska nå hela vägen till innovation, gäller det också att hitta rätt partners att arbeta med. </a:t>
            </a:r>
          </a:p>
          <a:p>
            <a:pPr marL="0" indent="0">
              <a:lnSpc>
                <a:spcPct val="120000"/>
              </a:lnSpc>
              <a:spcBef>
                <a:spcPts val="380"/>
              </a:spcBef>
              <a:buSzPts val="1900"/>
            </a:pPr>
            <a:endParaRPr sz="1900" dirty="0"/>
          </a:p>
          <a:p>
            <a:pPr marL="0" indent="0">
              <a:lnSpc>
                <a:spcPct val="120000"/>
              </a:lnSpc>
              <a:spcBef>
                <a:spcPts val="380"/>
              </a:spcBef>
              <a:buSzPts val="1900"/>
              <a:buNone/>
            </a:pPr>
            <a:r>
              <a:rPr lang="sv-SE" sz="1900" dirty="0"/>
              <a:t>Hitta rätt partners är ett verktyg som syftar till att ge stöd i processen för att finna rätt partners. I kommentarsfältet kan ni hitta stödanteckningar, fördjupande förklaringar och diskussionsfrågor. </a:t>
            </a:r>
            <a:endParaRPr sz="1900" dirty="0"/>
          </a:p>
          <a:p>
            <a:pPr marL="0" lvl="0" indent="0" algn="l" rtl="0">
              <a:lnSpc>
                <a:spcPct val="100000"/>
              </a:lnSpc>
              <a:spcBef>
                <a:spcPts val="533"/>
              </a:spcBef>
              <a:spcAft>
                <a:spcPts val="0"/>
              </a:spcAft>
              <a:buClr>
                <a:srgbClr val="595959"/>
              </a:buClr>
              <a:buSzPts val="2667"/>
              <a:buNone/>
            </a:pPr>
            <a:endParaRPr dirty="0"/>
          </a:p>
        </p:txBody>
      </p:sp>
      <p:sp>
        <p:nvSpPr>
          <p:cNvPr id="118" name="Google Shape;118;p2"/>
          <p:cNvSpPr txBox="1">
            <a:spLocks noGrp="1"/>
          </p:cNvSpPr>
          <p:nvPr>
            <p:ph sz="half" idx="2"/>
          </p:nvPr>
        </p:nvSpPr>
        <p:spPr>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00000"/>
              </a:lnSpc>
              <a:spcBef>
                <a:spcPts val="0"/>
              </a:spcBef>
              <a:spcAft>
                <a:spcPts val="0"/>
              </a:spcAft>
              <a:buClr>
                <a:srgbClr val="595959"/>
              </a:buClr>
              <a:buSzPts val="2000"/>
              <a:buNone/>
            </a:pPr>
            <a:r>
              <a:rPr lang="sv-SE" sz="1800" dirty="0"/>
              <a:t>Materialet är lätt att använda och det går att arbeta med väldigt olika ambitionsnivåer – från att helt snabbt ta fram riktlinjer för val av partners till att – i lite senare skeden – tillsammans med tänkbara eller valda partners värdera om ni lyckats sätta samman rätt konstellation. </a:t>
            </a:r>
            <a:endParaRPr sz="1800" dirty="0"/>
          </a:p>
          <a:p>
            <a:pPr marL="0" lvl="0" indent="0" algn="l" rtl="0">
              <a:lnSpc>
                <a:spcPct val="100000"/>
              </a:lnSpc>
              <a:spcBef>
                <a:spcPts val="0"/>
              </a:spcBef>
              <a:spcAft>
                <a:spcPts val="0"/>
              </a:spcAft>
              <a:buClr>
                <a:srgbClr val="595959"/>
              </a:buClr>
              <a:buSzPts val="2000"/>
              <a:buNone/>
            </a:pPr>
            <a:endParaRPr sz="1800" dirty="0"/>
          </a:p>
          <a:p>
            <a:pPr marL="0" lvl="0" indent="0" algn="l" rtl="0">
              <a:lnSpc>
                <a:spcPct val="100000"/>
              </a:lnSpc>
              <a:spcBef>
                <a:spcPts val="380"/>
              </a:spcBef>
              <a:spcAft>
                <a:spcPts val="0"/>
              </a:spcAft>
              <a:buClr>
                <a:srgbClr val="595959"/>
              </a:buClr>
              <a:buSzPts val="1900"/>
              <a:buNone/>
            </a:pPr>
            <a:r>
              <a:rPr lang="sv-SE" sz="1800" dirty="0"/>
              <a:t>Denna metod, likväl som de flesta metoder som finns i </a:t>
            </a:r>
            <a:r>
              <a:rPr lang="sv-SE" sz="1800" i="1" dirty="0"/>
              <a:t>Innovationsakademin</a:t>
            </a:r>
            <a:r>
              <a:rPr lang="sv-SE" sz="1800" dirty="0"/>
              <a:t>, vinner på ett brett engagemang: resultaten av gemensamt arbete blir bättre och mera använda!</a:t>
            </a:r>
            <a:endParaRP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7" name="Google Shape;127;p3"/>
          <p:cNvSpPr txBox="1">
            <a:spLocks noGrp="1"/>
          </p:cNvSpPr>
          <p:nvPr>
            <p:ph type="title"/>
          </p:nvPr>
        </p:nvSpPr>
        <p:spPr>
          <a:xfrm>
            <a:off x="838200" y="768719"/>
            <a:ext cx="10515600" cy="1009651"/>
          </a:xfrm>
        </p:spPr>
        <p:txBody>
          <a:bodyPr spcFirstLastPara="1" lIns="91425" tIns="45700" rIns="91425" bIns="45700" anchor="t" anchorCtr="0">
            <a:normAutofit/>
          </a:bodyPr>
          <a:lstStyle/>
          <a:p>
            <a:pPr marL="342891" lvl="0" indent="-342891" rtl="0">
              <a:spcBef>
                <a:spcPts val="0"/>
              </a:spcBef>
              <a:spcAft>
                <a:spcPts val="0"/>
              </a:spcAft>
              <a:buClr>
                <a:srgbClr val="595959"/>
              </a:buClr>
              <a:buSzPts val="4200"/>
            </a:pPr>
            <a:r>
              <a:rPr lang="sv-SE"/>
              <a:t>Hitta rätt partners!</a:t>
            </a:r>
          </a:p>
        </p:txBody>
      </p:sp>
      <p:sp>
        <p:nvSpPr>
          <p:cNvPr id="125" name="Google Shape;125;p3"/>
          <p:cNvSpPr txBox="1">
            <a:spLocks noGrp="1"/>
          </p:cNvSpPr>
          <p:nvPr>
            <p:ph sz="half" idx="1"/>
          </p:nvPr>
        </p:nvSpPr>
        <p:spPr>
          <a:xfrm>
            <a:off x="838200" y="2013857"/>
            <a:ext cx="5181600" cy="4012293"/>
          </a:xfrm>
        </p:spPr>
        <p:txBody>
          <a:bodyPr spcFirstLastPara="1" lIns="91425" tIns="45700" rIns="91425" bIns="45700" anchorCtr="0">
            <a:normAutofit/>
          </a:bodyPr>
          <a:lstStyle/>
          <a:p>
            <a:pPr marL="0" lvl="0" indent="0" rtl="0">
              <a:spcBef>
                <a:spcPts val="500"/>
              </a:spcBef>
              <a:spcAft>
                <a:spcPts val="0"/>
              </a:spcAft>
              <a:buClr>
                <a:srgbClr val="595959"/>
              </a:buClr>
              <a:buSzPts val="2500"/>
              <a:buNone/>
            </a:pPr>
            <a:r>
              <a:rPr lang="sv-SE" dirty="0"/>
              <a:t>Detta material består av tre delar:</a:t>
            </a:r>
          </a:p>
          <a:p>
            <a:pPr marL="0" lvl="0" indent="0" rtl="0">
              <a:spcBef>
                <a:spcPts val="500"/>
              </a:spcBef>
              <a:spcAft>
                <a:spcPts val="0"/>
              </a:spcAft>
              <a:buClr>
                <a:srgbClr val="595959"/>
              </a:buClr>
              <a:buSzPts val="2500"/>
            </a:pPr>
            <a:endParaRPr lang="sv-SE" dirty="0"/>
          </a:p>
          <a:p>
            <a:pPr marL="342900" lvl="0" indent="-342900" rtl="0">
              <a:spcBef>
                <a:spcPts val="500"/>
              </a:spcBef>
              <a:spcAft>
                <a:spcPts val="0"/>
              </a:spcAft>
              <a:buClr>
                <a:srgbClr val="595959"/>
              </a:buClr>
              <a:buSzPts val="2500"/>
              <a:buFont typeface="Arial"/>
              <a:buChar char="•"/>
            </a:pPr>
            <a:r>
              <a:rPr lang="sv-SE" dirty="0"/>
              <a:t>Öppen innovation – vad är det?</a:t>
            </a:r>
          </a:p>
          <a:p>
            <a:pPr marL="342900" lvl="0" indent="-342900" rtl="0">
              <a:spcBef>
                <a:spcPts val="500"/>
              </a:spcBef>
              <a:spcAft>
                <a:spcPts val="0"/>
              </a:spcAft>
              <a:buClr>
                <a:srgbClr val="595959"/>
              </a:buClr>
              <a:buSzPts val="2500"/>
              <a:buFont typeface="Arial"/>
              <a:buChar char="•"/>
            </a:pPr>
            <a:r>
              <a:rPr lang="sv-SE" dirty="0"/>
              <a:t>Viktiga faktorer vid </a:t>
            </a:r>
            <a:r>
              <a:rPr lang="sv-SE" dirty="0" err="1"/>
              <a:t>partnerval</a:t>
            </a:r>
            <a:endParaRPr lang="sv-SE" dirty="0"/>
          </a:p>
          <a:p>
            <a:pPr marL="342900" lvl="0" indent="-342900" rtl="0">
              <a:spcBef>
                <a:spcPts val="500"/>
              </a:spcBef>
              <a:spcAft>
                <a:spcPts val="0"/>
              </a:spcAft>
              <a:buClr>
                <a:srgbClr val="595959"/>
              </a:buClr>
              <a:buSzPts val="2500"/>
              <a:buFont typeface="Arial"/>
              <a:buChar char="•"/>
            </a:pPr>
            <a:r>
              <a:rPr lang="sv-SE" dirty="0"/>
              <a:t>Nästa steg</a:t>
            </a:r>
          </a:p>
        </p:txBody>
      </p:sp>
      <p:pic>
        <p:nvPicPr>
          <p:cNvPr id="3" name="Google Shape;126;p3" descr="En bild som visar handbeklädnad&#10;&#10;Automatiskt genererad beskrivning">
            <a:extLst>
              <a:ext uri="{FF2B5EF4-FFF2-40B4-BE49-F238E27FC236}">
                <a16:creationId xmlns:a16="http://schemas.microsoft.com/office/drawing/2014/main" id="{0A9C3903-39B2-75A5-194D-6E97687E44CC}"/>
              </a:ext>
            </a:extLst>
          </p:cNvPr>
          <p:cNvPicPr preferRelativeResize="0">
            <a:picLocks/>
          </p:cNvPicPr>
          <p:nvPr/>
        </p:nvPicPr>
        <p:blipFill rotWithShape="1">
          <a:blip r:embed="rId3" cstate="email">
            <a:extLst>
              <a:ext uri="{28A0092B-C50C-407E-A947-70E740481C1C}">
                <a14:useLocalDpi xmlns:a14="http://schemas.microsoft.com/office/drawing/2010/main"/>
              </a:ext>
            </a:extLst>
          </a:blip>
          <a:srcRect/>
          <a:stretch/>
        </p:blipFill>
        <p:spPr>
          <a:xfrm>
            <a:off x="6172200" y="2013857"/>
            <a:ext cx="5181600" cy="401229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5" name="Google Shape;135;p4"/>
          <p:cNvSpPr txBox="1">
            <a:spLocks noGrp="1"/>
          </p:cNvSpPr>
          <p:nvPr>
            <p:ph type="title"/>
          </p:nvPr>
        </p:nvSpPr>
        <p:spPr>
          <a:xfrm>
            <a:off x="838200" y="768719"/>
            <a:ext cx="10515600" cy="1009651"/>
          </a:xfrm>
        </p:spPr>
        <p:txBody>
          <a:bodyPr spcFirstLastPara="1" lIns="91425" tIns="45700" rIns="91425" bIns="45700" anchor="t" anchorCtr="0">
            <a:normAutofit/>
          </a:bodyPr>
          <a:lstStyle/>
          <a:p>
            <a:pPr marL="0" lvl="0" indent="0" rtl="0">
              <a:spcBef>
                <a:spcPts val="0"/>
              </a:spcBef>
              <a:spcAft>
                <a:spcPts val="0"/>
              </a:spcAft>
              <a:buClr>
                <a:srgbClr val="595959"/>
              </a:buClr>
              <a:buSzPts val="4200"/>
            </a:pPr>
            <a:r>
              <a:rPr lang="sv-SE" dirty="0"/>
              <a:t>Öppen innovation – vad är det?</a:t>
            </a:r>
            <a:endParaRPr lang="sv-SE"/>
          </a:p>
        </p:txBody>
      </p:sp>
      <p:pic>
        <p:nvPicPr>
          <p:cNvPr id="134" name="Google Shape;134;p4"/>
          <p:cNvPicPr preferRelativeResize="0">
            <a:picLocks noGrp="1"/>
          </p:cNvPicPr>
          <p:nvPr>
            <p:ph sz="half" idx="1"/>
          </p:nvPr>
        </p:nvPicPr>
        <p:blipFill rotWithShape="1">
          <a:blip r:embed="rId3" cstate="email">
            <a:extLst>
              <a:ext uri="{28A0092B-C50C-407E-A947-70E740481C1C}">
                <a14:useLocalDpi xmlns:a14="http://schemas.microsoft.com/office/drawing/2010/main"/>
              </a:ext>
            </a:extLst>
          </a:blip>
          <a:srcRect/>
          <a:stretch/>
        </p:blipFill>
        <p:spPr>
          <a:xfrm>
            <a:off x="838200" y="2013857"/>
            <a:ext cx="5181600" cy="4012293"/>
          </a:xfrm>
          <a:prstGeom prst="rect">
            <a:avLst/>
          </a:prstGeom>
          <a:noFill/>
          <a:ln>
            <a:noFill/>
          </a:ln>
        </p:spPr>
      </p:pic>
      <p:sp>
        <p:nvSpPr>
          <p:cNvPr id="133" name="Google Shape;133;p4"/>
          <p:cNvSpPr txBox="1">
            <a:spLocks noGrp="1"/>
          </p:cNvSpPr>
          <p:nvPr>
            <p:ph sz="half" idx="2"/>
          </p:nvPr>
        </p:nvSpPr>
        <p:spPr>
          <a:xfrm>
            <a:off x="6172200" y="2013857"/>
            <a:ext cx="5181600" cy="4012293"/>
          </a:xfrm>
        </p:spPr>
        <p:txBody>
          <a:bodyPr spcFirstLastPara="1" lIns="91425" tIns="45700" rIns="91425" bIns="45700" anchorCtr="0">
            <a:normAutofit/>
          </a:bodyPr>
          <a:lstStyle/>
          <a:p>
            <a:pPr marL="0" lvl="0" indent="0" rtl="0">
              <a:spcBef>
                <a:spcPts val="0"/>
              </a:spcBef>
              <a:spcAft>
                <a:spcPts val="600"/>
              </a:spcAft>
              <a:buClr>
                <a:srgbClr val="595959"/>
              </a:buClr>
              <a:buSzPct val="137254"/>
              <a:buNone/>
            </a:pPr>
            <a:r>
              <a:rPr lang="sv-SE" dirty="0"/>
              <a:t>Vi lever fortfarande ofta med föreställningen att innovationsarbete ska ske i slutna rum inom den egna organisationen. Detta kan fortfarande vara en bra strategi, men under 2000-talet har öppen innovation blivit ett viktigt begrepp. </a:t>
            </a:r>
          </a:p>
          <a:p>
            <a:pPr marL="0" lvl="0" indent="0" rtl="0">
              <a:spcBef>
                <a:spcPts val="0"/>
              </a:spcBef>
              <a:spcAft>
                <a:spcPts val="600"/>
              </a:spcAft>
              <a:buClr>
                <a:srgbClr val="595959"/>
              </a:buClr>
              <a:buSzPct val="137254"/>
            </a:pPr>
            <a:endParaRPr lang="sv-SE" dirty="0"/>
          </a:p>
          <a:p>
            <a:pPr marL="0" lvl="0" indent="0" rtl="0">
              <a:spcBef>
                <a:spcPts val="0"/>
              </a:spcBef>
              <a:spcAft>
                <a:spcPts val="600"/>
              </a:spcAft>
              <a:buClr>
                <a:srgbClr val="595959"/>
              </a:buClr>
              <a:buSzPct val="137254"/>
              <a:buNone/>
            </a:pPr>
            <a:r>
              <a:rPr lang="sv-SE" dirty="0"/>
              <a:t>Arbetet med öppna innovationer bygger på insikten att det krävs många typer av kompetenser för att lyckas med en innovation. Det är ofta effektivare att arbeta med rätt partners än att försöka bygga all kompetens själv. Av detta följer att i offentliga utlysningar av innovationsmedel förväntas i allt högre grad samarbeten i trovärdiga konstellationer.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32"/>
          <p:cNvSpPr txBox="1">
            <a:spLocks noGrp="1"/>
          </p:cNvSpPr>
          <p:nvPr>
            <p:ph type="title"/>
          </p:nvPr>
        </p:nvSpPr>
        <p:spPr>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880"/>
              <a:buNone/>
            </a:pPr>
            <a:r>
              <a:rPr lang="sv-SE" sz="3200" dirty="0"/>
              <a:t>Skillnaden mellan slutna och öppna innovationer</a:t>
            </a:r>
            <a:endParaRPr sz="2800" dirty="0"/>
          </a:p>
        </p:txBody>
      </p:sp>
      <p:sp>
        <p:nvSpPr>
          <p:cNvPr id="142" name="Google Shape;142;p32"/>
          <p:cNvSpPr txBox="1">
            <a:spLocks noGrp="1"/>
          </p:cNvSpPr>
          <p:nvPr>
            <p:ph type="sldNum" sz="quarter" idx="12"/>
          </p:nvPr>
        </p:nvSpPr>
        <p:spPr>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900"/>
              <a:buFont typeface="Arial"/>
              <a:buNone/>
            </a:pPr>
            <a:r>
              <a:rPr lang="sv-SE" sz="900" b="0" i="0" u="none" strike="noStrike" cap="none">
                <a:solidFill>
                  <a:srgbClr val="BFBFBF"/>
                </a:solidFill>
                <a:latin typeface="Open Sans"/>
                <a:ea typeface="Open Sans"/>
                <a:cs typeface="Open Sans"/>
                <a:sym typeface="Open Sans"/>
              </a:rPr>
              <a:t>(</a:t>
            </a:r>
            <a:fld id="{00000000-1234-1234-1234-123412341234}" type="slidenum">
              <a:rPr lang="sv-SE" sz="900" b="0" i="0" u="none" strike="noStrike" cap="none">
                <a:solidFill>
                  <a:srgbClr val="BFBFBF"/>
                </a:solidFill>
                <a:latin typeface="Open Sans"/>
                <a:ea typeface="Open Sans"/>
                <a:cs typeface="Open Sans"/>
                <a:sym typeface="Open Sans"/>
              </a:rPr>
              <a:t>5</a:t>
            </a:fld>
            <a:r>
              <a:rPr lang="sv-SE" sz="900" b="0" i="0" u="none" strike="noStrike" cap="none">
                <a:solidFill>
                  <a:srgbClr val="BFBFBF"/>
                </a:solidFill>
                <a:latin typeface="Open Sans"/>
                <a:ea typeface="Open Sans"/>
                <a:cs typeface="Open Sans"/>
                <a:sym typeface="Open Sans"/>
              </a:rPr>
              <a:t>)</a:t>
            </a:r>
            <a:endParaRPr sz="1200" b="0" i="0" u="none" strike="noStrike" cap="none">
              <a:solidFill>
                <a:schemeClr val="accent6"/>
              </a:solidFill>
              <a:latin typeface="Open Sans"/>
              <a:ea typeface="Open Sans"/>
              <a:cs typeface="Open Sans"/>
              <a:sym typeface="Open Sans"/>
            </a:endParaRPr>
          </a:p>
        </p:txBody>
      </p:sp>
      <p:graphicFrame>
        <p:nvGraphicFramePr>
          <p:cNvPr id="143" name="Google Shape;143;p32"/>
          <p:cNvGraphicFramePr/>
          <p:nvPr>
            <p:extLst>
              <p:ext uri="{D42A27DB-BD31-4B8C-83A1-F6EECF244321}">
                <p14:modId xmlns:p14="http://schemas.microsoft.com/office/powerpoint/2010/main" val="1346957663"/>
              </p:ext>
            </p:extLst>
          </p:nvPr>
        </p:nvGraphicFramePr>
        <p:xfrm>
          <a:off x="925286" y="1601321"/>
          <a:ext cx="10073640" cy="4583754"/>
        </p:xfrm>
        <a:graphic>
          <a:graphicData uri="http://schemas.openxmlformats.org/drawingml/2006/table">
            <a:tbl>
              <a:tblPr firstRow="1">
                <a:tableStyleId>{1FECB4D8-DB02-4DC6-A0A2-4F2EBAE1DC90}</a:tableStyleId>
              </a:tblPr>
              <a:tblGrid>
                <a:gridCol w="5036820">
                  <a:extLst>
                    <a:ext uri="{9D8B030D-6E8A-4147-A177-3AD203B41FA5}">
                      <a16:colId xmlns:a16="http://schemas.microsoft.com/office/drawing/2014/main" val="20000"/>
                    </a:ext>
                  </a:extLst>
                </a:gridCol>
                <a:gridCol w="5036820">
                  <a:extLst>
                    <a:ext uri="{9D8B030D-6E8A-4147-A177-3AD203B41FA5}">
                      <a16:colId xmlns:a16="http://schemas.microsoft.com/office/drawing/2014/main" val="20001"/>
                    </a:ext>
                  </a:extLst>
                </a:gridCol>
              </a:tblGrid>
              <a:tr h="415131">
                <a:tc>
                  <a:txBody>
                    <a:bodyPr/>
                    <a:lstStyle/>
                    <a:p>
                      <a:pPr marL="0" marR="0" lvl="0" indent="0" algn="l" rtl="0">
                        <a:lnSpc>
                          <a:spcPct val="100000"/>
                        </a:lnSpc>
                        <a:spcBef>
                          <a:spcPts val="0"/>
                        </a:spcBef>
                        <a:spcAft>
                          <a:spcPts val="0"/>
                        </a:spcAft>
                        <a:buClr>
                          <a:srgbClr val="000000"/>
                        </a:buClr>
                        <a:buSzPts val="1600"/>
                        <a:buFont typeface="Arial"/>
                        <a:buNone/>
                      </a:pPr>
                      <a:r>
                        <a:rPr lang="sv-SE" sz="1800" b="1" u="none" strike="noStrike" cap="none" dirty="0">
                          <a:solidFill>
                            <a:schemeClr val="dk1"/>
                          </a:solidFill>
                        </a:rPr>
                        <a:t>Principer för sluten innovation</a:t>
                      </a:r>
                      <a:endParaRPr sz="2000" b="1" u="none" strike="noStrike" cap="none" dirty="0">
                        <a:solidFill>
                          <a:schemeClr val="dk1"/>
                        </a:solidFill>
                      </a:endParaRPr>
                    </a:p>
                  </a:txBody>
                  <a:tcPr marL="91425" marR="91425" marT="45725" marB="45725"/>
                </a:tc>
                <a:tc>
                  <a:txBody>
                    <a:bodyPr/>
                    <a:lstStyle/>
                    <a:p>
                      <a:pPr marL="0" marR="0" lvl="0" indent="0" algn="l" rtl="0">
                        <a:lnSpc>
                          <a:spcPct val="100000"/>
                        </a:lnSpc>
                        <a:spcBef>
                          <a:spcPts val="0"/>
                        </a:spcBef>
                        <a:spcAft>
                          <a:spcPts val="0"/>
                        </a:spcAft>
                        <a:buClr>
                          <a:srgbClr val="000000"/>
                        </a:buClr>
                        <a:buSzPts val="1600"/>
                        <a:buFont typeface="Arial"/>
                        <a:buNone/>
                      </a:pPr>
                      <a:r>
                        <a:rPr lang="sv-SE" sz="1800" b="1" u="none" strike="noStrike" cap="none" dirty="0">
                          <a:solidFill>
                            <a:schemeClr val="dk1"/>
                          </a:solidFill>
                        </a:rPr>
                        <a:t>Principer för öppen innovation</a:t>
                      </a:r>
                      <a:endParaRPr sz="1800" b="1" u="none" strike="noStrike" cap="none" dirty="0">
                        <a:solidFill>
                          <a:schemeClr val="dk1"/>
                        </a:solidFill>
                      </a:endParaRPr>
                    </a:p>
                  </a:txBody>
                  <a:tcPr marL="91425" marR="91425" marT="45725" marB="45725"/>
                </a:tc>
                <a:extLst>
                  <a:ext uri="{0D108BD9-81ED-4DB2-BD59-A6C34878D82A}">
                    <a16:rowId xmlns:a16="http://schemas.microsoft.com/office/drawing/2014/main" val="10000"/>
                  </a:ext>
                </a:extLst>
              </a:tr>
              <a:tr h="999323">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De duktiga människorna inom området jobbar hos oss. </a:t>
                      </a:r>
                      <a:endParaRPr sz="1400" u="none" strike="noStrike" cap="none"/>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Alla smarta människor jobbar inte hos oss, så vi måste hitta och dra nytta av kunskap och expertis hos smarta begåvade människor utanför vår organisation. </a:t>
                      </a:r>
                      <a:endParaRPr sz="1400" u="none" strike="noStrike" cap="none"/>
                    </a:p>
                  </a:txBody>
                  <a:tcPr marL="91425" marR="91425" marT="45725" marB="45725"/>
                </a:tc>
                <a:extLst>
                  <a:ext uri="{0D108BD9-81ED-4DB2-BD59-A6C34878D82A}">
                    <a16:rowId xmlns:a16="http://schemas.microsoft.com/office/drawing/2014/main" val="10001"/>
                  </a:ext>
                </a:extLst>
              </a:tr>
              <a:tr h="770909">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dirty="0"/>
                        <a:t>För att tjäna pengar på FoU måste vi upptäcka, utveckla och sälja på egen hand. </a:t>
                      </a:r>
                      <a:endParaRPr sz="2000" u="none" strike="noStrike" cap="none" dirty="0"/>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Extern FoU kan skapa tydliga värden; intern FoU behövs för att organisationen ska kunna ta en andel av dessa vinster. </a:t>
                      </a:r>
                      <a:endParaRPr sz="1400" u="none" strike="noStrike" cap="none"/>
                    </a:p>
                  </a:txBody>
                  <a:tcPr marL="91425" marR="91425" marT="45725" marB="45725"/>
                </a:tc>
                <a:extLst>
                  <a:ext uri="{0D108BD9-81ED-4DB2-BD59-A6C34878D82A}">
                    <a16:rowId xmlns:a16="http://schemas.microsoft.com/office/drawing/2014/main" val="10002"/>
                  </a:ext>
                </a:extLst>
              </a:tr>
              <a:tr h="542494">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Upptäcker vi själva något </a:t>
                      </a:r>
                      <a:r>
                        <a:rPr lang="sv-SE" sz="1400"/>
                        <a:t>så </a:t>
                      </a:r>
                      <a:r>
                        <a:rPr lang="sv-SE" sz="1400" u="none" strike="noStrike" cap="none"/>
                        <a:t>kommer vi först till marknaden.</a:t>
                      </a:r>
                      <a:endParaRPr sz="2000" u="none" strike="noStrike" cap="none"/>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Vi behöver inte ha gjort all forskning själva för att göra vinster på den. </a:t>
                      </a:r>
                      <a:endParaRPr sz="1400" u="none" strike="noStrike" cap="none"/>
                    </a:p>
                  </a:txBody>
                  <a:tcPr marL="91425" marR="91425" marT="45725" marB="45725"/>
                </a:tc>
                <a:extLst>
                  <a:ext uri="{0D108BD9-81ED-4DB2-BD59-A6C34878D82A}">
                    <a16:rowId xmlns:a16="http://schemas.microsoft.com/office/drawing/2014/main" val="10003"/>
                  </a:ext>
                </a:extLst>
              </a:tr>
              <a:tr h="542494">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Om vi kommersialiserar en innovation så vinner vi.</a:t>
                      </a:r>
                      <a:endParaRPr sz="2000" u="none" strike="noStrike" cap="none"/>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Att bygga en bättre affärsmodell är bättre än att komma först till marknaden. </a:t>
                      </a:r>
                      <a:endParaRPr sz="1400" u="none" strike="noStrike" cap="none"/>
                    </a:p>
                  </a:txBody>
                  <a:tcPr marL="91425" marR="91425" marT="45725" marB="45725"/>
                </a:tc>
                <a:extLst>
                  <a:ext uri="{0D108BD9-81ED-4DB2-BD59-A6C34878D82A}">
                    <a16:rowId xmlns:a16="http://schemas.microsoft.com/office/drawing/2014/main" val="10004"/>
                  </a:ext>
                </a:extLst>
              </a:tr>
              <a:tr h="542494">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Om vi utvecklar de flesta och bästa idéerna i branschen så vinner vi. </a:t>
                      </a:r>
                      <a:endParaRPr sz="1400" u="none" strike="noStrike" cap="none"/>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a:t>Om vi använder interna och externa resurser optimalt så vinner vi. </a:t>
                      </a:r>
                      <a:endParaRPr sz="1400" u="none" strike="noStrike" cap="none"/>
                    </a:p>
                  </a:txBody>
                  <a:tcPr marL="91425" marR="91425" marT="45725" marB="45725"/>
                </a:tc>
                <a:extLst>
                  <a:ext uri="{0D108BD9-81ED-4DB2-BD59-A6C34878D82A}">
                    <a16:rowId xmlns:a16="http://schemas.microsoft.com/office/drawing/2014/main" val="10005"/>
                  </a:ext>
                </a:extLst>
              </a:tr>
              <a:tr h="770909">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dirty="0"/>
                        <a:t>Vi måste kontrollera våra intellektuella tillgångar så att våra konkurrenter inte gör pengar på våra idéer. </a:t>
                      </a:r>
                      <a:endParaRPr sz="2000" u="none" strike="noStrike" cap="none" dirty="0"/>
                    </a:p>
                  </a:txBody>
                  <a:tcPr marL="91425" marR="91425" marT="45725" marB="45725"/>
                </a:tc>
                <a:tc>
                  <a:txBody>
                    <a:bodyPr/>
                    <a:lstStyle/>
                    <a:p>
                      <a:pPr marL="0" marR="0" lvl="0" indent="0" algn="l" rtl="0">
                        <a:lnSpc>
                          <a:spcPct val="100000"/>
                        </a:lnSpc>
                        <a:spcBef>
                          <a:spcPts val="0"/>
                        </a:spcBef>
                        <a:spcAft>
                          <a:spcPts val="0"/>
                        </a:spcAft>
                        <a:buClr>
                          <a:srgbClr val="000000"/>
                        </a:buClr>
                        <a:buSzPts val="1200"/>
                        <a:buFont typeface="Arial"/>
                        <a:buNone/>
                      </a:pPr>
                      <a:r>
                        <a:rPr lang="sv-SE" sz="1400" u="none" strike="noStrike" cap="none" dirty="0"/>
                        <a:t>Vi ska göra vinster på andras användning av vårt intellektuella kapital och vi ska köpa IP från andra när det stärker vår affärsmodell.</a:t>
                      </a:r>
                      <a:endParaRPr sz="1400" u="none" strike="noStrike" cap="none" dirty="0"/>
                    </a:p>
                  </a:txBody>
                  <a:tcPr marL="91425" marR="91425" marT="45725" marB="45725"/>
                </a:tc>
                <a:extLst>
                  <a:ext uri="{0D108BD9-81ED-4DB2-BD59-A6C34878D82A}">
                    <a16:rowId xmlns:a16="http://schemas.microsoft.com/office/drawing/2014/main" val="10006"/>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50" name="Google Shape;150;g121b4bf792c_1_11"/>
          <p:cNvSpPr txBox="1">
            <a:spLocks noGrp="1"/>
          </p:cNvSpPr>
          <p:nvPr>
            <p:ph type="title"/>
          </p:nvPr>
        </p:nvSpPr>
        <p:spPr>
          <a:xfrm>
            <a:off x="838200" y="768719"/>
            <a:ext cx="10515600" cy="1009651"/>
          </a:xfrm>
        </p:spPr>
        <p:txBody>
          <a:bodyPr spcFirstLastPara="1" lIns="91425" tIns="45700" rIns="91425" bIns="45700" anchor="t" anchorCtr="0">
            <a:normAutofit/>
          </a:bodyPr>
          <a:lstStyle/>
          <a:p>
            <a:pPr marL="0" lvl="0" indent="0" rtl="0">
              <a:spcBef>
                <a:spcPts val="0"/>
              </a:spcBef>
              <a:spcAft>
                <a:spcPts val="0"/>
              </a:spcAft>
              <a:buClr>
                <a:schemeClr val="dk1"/>
              </a:buClr>
              <a:buSzPts val="3240"/>
            </a:pPr>
            <a:r>
              <a:rPr lang="sv-SE" dirty="0"/>
              <a:t>Viktiga faktorer vid </a:t>
            </a:r>
            <a:r>
              <a:rPr lang="sv-SE" dirty="0" err="1"/>
              <a:t>partnerval</a:t>
            </a:r>
            <a:r>
              <a:rPr lang="sv-SE" dirty="0"/>
              <a:t>: Innovationen måste vara ”Red-hot” för alla som behövs!</a:t>
            </a:r>
          </a:p>
        </p:txBody>
      </p:sp>
      <p:sp>
        <p:nvSpPr>
          <p:cNvPr id="149" name="Google Shape;149;g121b4bf792c_1_11"/>
          <p:cNvSpPr txBox="1">
            <a:spLocks noGrp="1"/>
          </p:cNvSpPr>
          <p:nvPr>
            <p:ph sz="half" idx="1"/>
          </p:nvPr>
        </p:nvSpPr>
        <p:spPr>
          <a:xfrm>
            <a:off x="838200" y="2013857"/>
            <a:ext cx="5181600" cy="4012293"/>
          </a:xfrm>
        </p:spPr>
        <p:txBody>
          <a:bodyPr spcFirstLastPara="1" lIns="91425" tIns="45700" rIns="91425" bIns="45700" anchorCtr="0">
            <a:normAutofit/>
          </a:bodyPr>
          <a:lstStyle/>
          <a:p>
            <a:pPr marL="457200" lvl="0" indent="0" rtl="0">
              <a:spcBef>
                <a:spcPts val="0"/>
              </a:spcBef>
              <a:spcAft>
                <a:spcPts val="0"/>
              </a:spcAft>
            </a:pPr>
            <a:endParaRPr lang="sv-SE" dirty="0"/>
          </a:p>
          <a:p>
            <a:pPr marL="457200" lvl="0" indent="-359854" rtl="0">
              <a:spcBef>
                <a:spcPts val="0"/>
              </a:spcBef>
              <a:spcAft>
                <a:spcPts val="0"/>
              </a:spcAft>
              <a:buSzPts val="2067"/>
            </a:pPr>
            <a:r>
              <a:rPr lang="sv-SE" dirty="0"/>
              <a:t>Är frågan viktig för alla? Hur fungerar din affärsmodell? </a:t>
            </a:r>
          </a:p>
          <a:p>
            <a:pPr marL="457200" lvl="0" indent="-359854" rtl="0">
              <a:spcBef>
                <a:spcPts val="0"/>
              </a:spcBef>
              <a:spcAft>
                <a:spcPts val="0"/>
              </a:spcAft>
              <a:buSzPts val="2067"/>
            </a:pPr>
            <a:endParaRPr lang="sv-SE" dirty="0"/>
          </a:p>
          <a:p>
            <a:pPr marL="457200" lvl="0" indent="-359854" rtl="0">
              <a:spcBef>
                <a:spcPts val="0"/>
              </a:spcBef>
              <a:spcAft>
                <a:spcPts val="0"/>
              </a:spcAft>
              <a:buSzPts val="2067"/>
            </a:pPr>
            <a:r>
              <a:rPr lang="sv-SE" dirty="0"/>
              <a:t>Kan alla leverera? Har aktörerna i nätverket den kompetens som behövs? Teknisk, organisatorisk samt marknadskompetens?</a:t>
            </a:r>
          </a:p>
          <a:p>
            <a:pPr marL="307709" lvl="0" indent="-238878" rtl="0">
              <a:spcBef>
                <a:spcPts val="217"/>
              </a:spcBef>
              <a:spcAft>
                <a:spcPts val="0"/>
              </a:spcAft>
              <a:buClr>
                <a:schemeClr val="dk1"/>
              </a:buClr>
              <a:buSzPts val="813"/>
              <a:buFont typeface="Arial"/>
              <a:buChar char="•"/>
            </a:pPr>
            <a:endParaRPr lang="sv-SE" b="1" dirty="0"/>
          </a:p>
          <a:p>
            <a:pPr marL="307709" lvl="0" indent="-238878" rtl="0">
              <a:spcBef>
                <a:spcPts val="217"/>
              </a:spcBef>
              <a:spcAft>
                <a:spcPts val="0"/>
              </a:spcAft>
              <a:buClr>
                <a:schemeClr val="dk1"/>
              </a:buClr>
              <a:buSzPts val="813"/>
              <a:buFont typeface="Arial"/>
              <a:buChar char="•"/>
            </a:pPr>
            <a:endParaRPr lang="sv-SE" b="1" dirty="0"/>
          </a:p>
          <a:p>
            <a:pPr marL="1828800" lvl="0" indent="0" rtl="0">
              <a:spcBef>
                <a:spcPts val="217"/>
              </a:spcBef>
              <a:spcAft>
                <a:spcPts val="0"/>
              </a:spcAft>
              <a:buNone/>
            </a:pPr>
            <a:r>
              <a:rPr lang="sv-SE" b="1" i="1" dirty="0"/>
              <a:t>Ron </a:t>
            </a:r>
            <a:r>
              <a:rPr lang="sv-SE" b="1" i="1" dirty="0" err="1"/>
              <a:t>Adner</a:t>
            </a:r>
            <a:r>
              <a:rPr lang="sv-SE" b="1" i="1" dirty="0"/>
              <a:t>: The Wide Lens (2012)</a:t>
            </a:r>
            <a:endParaRPr lang="sv-SE" dirty="0"/>
          </a:p>
        </p:txBody>
      </p:sp>
      <p:pic>
        <p:nvPicPr>
          <p:cNvPr id="151" name="Google Shape;151;g121b4bf792c_1_11"/>
          <p:cNvPicPr preferRelativeResize="0"/>
          <p:nvPr/>
        </p:nvPicPr>
        <p:blipFill rotWithShape="1">
          <a:blip r:embed="rId3" cstate="email">
            <a:extLst>
              <a:ext uri="{28A0092B-C50C-407E-A947-70E740481C1C}">
                <a14:useLocalDpi xmlns:a14="http://schemas.microsoft.com/office/drawing/2010/main"/>
              </a:ext>
            </a:extLst>
          </a:blip>
          <a:srcRect b="-2"/>
          <a:stretch/>
        </p:blipFill>
        <p:spPr>
          <a:xfrm>
            <a:off x="6172200" y="2013857"/>
            <a:ext cx="5181600" cy="4012293"/>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9" name="Google Shape;159;p34"/>
          <p:cNvSpPr txBox="1">
            <a:spLocks noGrp="1"/>
          </p:cNvSpPr>
          <p:nvPr>
            <p:ph type="title"/>
          </p:nvPr>
        </p:nvSpPr>
        <p:spPr>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rgbClr val="595959"/>
              </a:buClr>
              <a:buSzPts val="1800"/>
              <a:buNone/>
            </a:pPr>
            <a:r>
              <a:rPr lang="sv-SE" dirty="0"/>
              <a:t>Bedömningar att göra</a:t>
            </a:r>
            <a:endParaRPr dirty="0"/>
          </a:p>
        </p:txBody>
      </p:sp>
      <p:sp>
        <p:nvSpPr>
          <p:cNvPr id="157" name="Google Shape;157;p34"/>
          <p:cNvSpPr txBox="1">
            <a:spLocks noGrp="1"/>
          </p:cNvSpPr>
          <p:nvPr>
            <p:ph sz="half" idx="1"/>
          </p:nvPr>
        </p:nvSpPr>
        <p:spPr>
          <a:prstGeom prst="rect">
            <a:avLst/>
          </a:prstGeom>
          <a:noFill/>
          <a:ln>
            <a:noFill/>
          </a:ln>
        </p:spPr>
        <p:txBody>
          <a:bodyPr spcFirstLastPara="1" wrap="square" lIns="91425" tIns="45700" rIns="91425" bIns="45700" anchor="t" anchorCtr="0">
            <a:noAutofit/>
          </a:bodyPr>
          <a:lstStyle/>
          <a:p>
            <a:pPr marL="0" lvl="0" indent="0">
              <a:spcBef>
                <a:spcPts val="0"/>
              </a:spcBef>
              <a:buClr>
                <a:srgbClr val="595959"/>
              </a:buClr>
              <a:buSzPct val="137254"/>
              <a:buNone/>
            </a:pPr>
            <a:r>
              <a:rPr lang="sv-SE" b="1" dirty="0"/>
              <a:t>Vill alla som behövs?</a:t>
            </a:r>
            <a:endParaRPr b="1" dirty="0"/>
          </a:p>
          <a:p>
            <a:pPr marL="0" indent="0">
              <a:spcBef>
                <a:spcPts val="0"/>
              </a:spcBef>
              <a:buClr>
                <a:srgbClr val="595959"/>
              </a:buClr>
              <a:buSzPct val="137254"/>
              <a:buNone/>
            </a:pPr>
            <a:r>
              <a:rPr lang="sv-SE" dirty="0"/>
              <a:t>Det måste finnas en vilja att lyckas med innovationen från alla parter som behövs. Det kan vara en vilja att tjäna eller spara pengar, förbättra miljön, utveckla ny kunskap….</a:t>
            </a:r>
            <a:endParaRPr dirty="0"/>
          </a:p>
          <a:p>
            <a:pPr marL="0" indent="0">
              <a:spcBef>
                <a:spcPts val="0"/>
              </a:spcBef>
              <a:buClr>
                <a:srgbClr val="595959"/>
              </a:buClr>
              <a:buSzPct val="137254"/>
              <a:buNone/>
            </a:pPr>
            <a:endParaRPr dirty="0"/>
          </a:p>
          <a:p>
            <a:pPr marL="0" indent="0">
              <a:spcBef>
                <a:spcPts val="0"/>
              </a:spcBef>
              <a:buClr>
                <a:srgbClr val="595959"/>
              </a:buClr>
              <a:buSzPct val="137254"/>
              <a:buNone/>
            </a:pPr>
            <a:r>
              <a:rPr lang="sv-SE" dirty="0"/>
              <a:t>Ett exempel: En ny bilvårdsprodukt ska introduceras. Bilister tycker produkten är bra, producenten ser goda affärsmöjligheter, det finns en distributionsorganisation som har överskottskapacitet. Bensinstationskedjorna är dock helt ointresserade, för de skulle tappa försäljning av andra (i och för sig sämre) produkter. </a:t>
            </a:r>
          </a:p>
          <a:p>
            <a:pPr marL="0" indent="0">
              <a:spcBef>
                <a:spcPts val="0"/>
              </a:spcBef>
              <a:buClr>
                <a:srgbClr val="595959"/>
              </a:buClr>
              <a:buSzPct val="137254"/>
              <a:buNone/>
            </a:pPr>
            <a:endParaRPr dirty="0"/>
          </a:p>
          <a:p>
            <a:pPr marL="0" indent="0">
              <a:spcBef>
                <a:spcPts val="0"/>
              </a:spcBef>
              <a:buClr>
                <a:srgbClr val="595959"/>
              </a:buClr>
              <a:buSzPct val="137254"/>
              <a:buNone/>
            </a:pPr>
            <a:r>
              <a:rPr lang="sv-SE" b="1" dirty="0"/>
              <a:t>Slutsats: innovationen kan inte genomföras enligt ursprunglig plan!</a:t>
            </a:r>
            <a:endParaRPr b="1" dirty="0"/>
          </a:p>
        </p:txBody>
      </p:sp>
      <p:sp>
        <p:nvSpPr>
          <p:cNvPr id="158" name="Google Shape;158;p34"/>
          <p:cNvSpPr txBox="1">
            <a:spLocks noGrp="1"/>
          </p:cNvSpPr>
          <p:nvPr>
            <p:ph sz="half" idx="2"/>
          </p:nvPr>
        </p:nvSpPr>
        <p:spPr>
          <a:prstGeom prst="rect">
            <a:avLst/>
          </a:prstGeom>
          <a:noFill/>
          <a:ln>
            <a:noFill/>
          </a:ln>
        </p:spPr>
        <p:txBody>
          <a:bodyPr spcFirstLastPara="1" wrap="square" lIns="91425" tIns="45700" rIns="91425" bIns="45700" anchor="t" anchorCtr="0">
            <a:normAutofit/>
          </a:bodyPr>
          <a:lstStyle/>
          <a:p>
            <a:pPr marL="0" indent="0">
              <a:spcBef>
                <a:spcPts val="0"/>
              </a:spcBef>
              <a:buClr>
                <a:srgbClr val="595959"/>
              </a:buClr>
              <a:buSzPct val="137254"/>
              <a:buNone/>
            </a:pPr>
            <a:r>
              <a:rPr lang="sv-SE" b="1" dirty="0"/>
              <a:t>Kan alla som behövs?</a:t>
            </a:r>
            <a:endParaRPr b="1" dirty="0"/>
          </a:p>
          <a:p>
            <a:pPr marL="0" indent="0">
              <a:spcBef>
                <a:spcPts val="0"/>
              </a:spcBef>
              <a:buClr>
                <a:srgbClr val="595959"/>
              </a:buClr>
              <a:buSzPct val="137254"/>
              <a:buNone/>
            </a:pPr>
            <a:r>
              <a:rPr lang="sv-SE" dirty="0"/>
              <a:t>Alla som behövs måste kunna leverera det som krävs: det kan handla om teknologi, råvaror, distributionsnät, produktionskapacitet, patentskydd mm.</a:t>
            </a:r>
            <a:endParaRPr dirty="0"/>
          </a:p>
          <a:p>
            <a:pPr marL="0" lvl="0" indent="0">
              <a:spcBef>
                <a:spcPts val="0"/>
              </a:spcBef>
              <a:buClr>
                <a:srgbClr val="595959"/>
              </a:buClr>
              <a:buSzPct val="137254"/>
              <a:buNone/>
            </a:pPr>
            <a:endParaRPr dirty="0"/>
          </a:p>
          <a:p>
            <a:pPr marL="0" lvl="0" indent="0">
              <a:spcBef>
                <a:spcPts val="0"/>
              </a:spcBef>
              <a:buClr>
                <a:srgbClr val="595959"/>
              </a:buClr>
              <a:buSzPct val="137254"/>
              <a:buNone/>
            </a:pPr>
            <a:r>
              <a:rPr lang="sv-SE" dirty="0"/>
              <a:t>Ett exempel: Om det är tre partners som behövs och leveransförmågan hos dem bedöms till 100%, 90% och 60%, är alltså sannolikheten att lyckas 1*0,9*0,6 = 54%.</a:t>
            </a:r>
            <a:endParaRPr dirty="0"/>
          </a:p>
          <a:p>
            <a:pPr marL="0" lvl="0" indent="0">
              <a:spcBef>
                <a:spcPts val="0"/>
              </a:spcBef>
              <a:buClr>
                <a:srgbClr val="595959"/>
              </a:buClr>
              <a:buSzPct val="137254"/>
              <a:buNone/>
            </a:pPr>
            <a:r>
              <a:rPr lang="sv-SE" dirty="0"/>
              <a:t>Om det krävs fem partners som vardera har 80% sannolikhet att lyckas blir ekvationen 0,8*0,8*0,8*0,8*0,8 = 33%.</a:t>
            </a:r>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7" name="Google Shape;167;p10"/>
          <p:cNvSpPr txBox="1">
            <a:spLocks noGrp="1"/>
          </p:cNvSpPr>
          <p:nvPr>
            <p:ph type="title"/>
          </p:nvPr>
        </p:nvSpPr>
        <p:spPr>
          <a:xfrm>
            <a:off x="838200" y="768719"/>
            <a:ext cx="10515600" cy="1009651"/>
          </a:xfrm>
        </p:spPr>
        <p:txBody>
          <a:bodyPr spcFirstLastPara="1" lIns="91425" tIns="45700" rIns="91425" bIns="45700" anchor="t" anchorCtr="0">
            <a:normAutofit/>
          </a:bodyPr>
          <a:lstStyle/>
          <a:p>
            <a:pPr marL="0" lvl="0" indent="0" rtl="0">
              <a:spcBef>
                <a:spcPts val="0"/>
              </a:spcBef>
              <a:spcAft>
                <a:spcPts val="0"/>
              </a:spcAft>
              <a:buClr>
                <a:srgbClr val="595959"/>
              </a:buClr>
              <a:buSzPts val="4200"/>
            </a:pPr>
            <a:r>
              <a:rPr lang="sv-SE"/>
              <a:t>Strategier för att ”rädda” innovationsidéer!</a:t>
            </a:r>
          </a:p>
        </p:txBody>
      </p:sp>
      <p:sp>
        <p:nvSpPr>
          <p:cNvPr id="166" name="Google Shape;166;p10"/>
          <p:cNvSpPr txBox="1">
            <a:spLocks noGrp="1"/>
          </p:cNvSpPr>
          <p:nvPr>
            <p:ph sz="half" idx="1"/>
          </p:nvPr>
        </p:nvSpPr>
        <p:spPr>
          <a:xfrm>
            <a:off x="838200" y="2013857"/>
            <a:ext cx="5181600" cy="4012293"/>
          </a:xfrm>
        </p:spPr>
        <p:txBody>
          <a:bodyPr spcFirstLastPara="1" lIns="91425" tIns="45700" rIns="91425" bIns="45700" anchorCtr="0">
            <a:normAutofit/>
          </a:bodyPr>
          <a:lstStyle/>
          <a:p>
            <a:pPr marL="342900" lvl="0" indent="-342900">
              <a:spcBef>
                <a:spcPts val="0"/>
              </a:spcBef>
              <a:spcAft>
                <a:spcPts val="600"/>
              </a:spcAft>
              <a:buSzPct val="137254"/>
              <a:buFont typeface="+mj-lt"/>
              <a:buChar char="•"/>
            </a:pPr>
            <a:r>
              <a:rPr lang="sv-SE" dirty="0"/>
              <a:t>Finna andra partners?</a:t>
            </a:r>
            <a:endParaRPr dirty="0"/>
          </a:p>
          <a:p>
            <a:pPr marL="342900" lvl="0" indent="-342900">
              <a:spcBef>
                <a:spcPts val="0"/>
              </a:spcBef>
              <a:spcAft>
                <a:spcPts val="600"/>
              </a:spcAft>
              <a:buSzPct val="137254"/>
              <a:buFont typeface="+mj-lt"/>
              <a:buChar char="•"/>
            </a:pPr>
            <a:r>
              <a:rPr lang="sv-SE" dirty="0"/>
              <a:t>Göra om affärsmodellen?</a:t>
            </a:r>
            <a:endParaRPr dirty="0"/>
          </a:p>
          <a:p>
            <a:pPr marL="342900" lvl="0" indent="-342900">
              <a:spcBef>
                <a:spcPts val="0"/>
              </a:spcBef>
              <a:spcAft>
                <a:spcPts val="600"/>
              </a:spcAft>
              <a:buSzPct val="137254"/>
              <a:buFont typeface="+mj-lt"/>
              <a:buChar char="•"/>
            </a:pPr>
            <a:r>
              <a:rPr lang="sv-SE" dirty="0"/>
              <a:t>Om vi hittat en tillräckligt stark partnerkonstellation: arbeta fram en annan innovationsidé?</a:t>
            </a:r>
            <a:endParaRPr dirty="0"/>
          </a:p>
          <a:p>
            <a:pPr marL="0" lvl="0" indent="0">
              <a:spcBef>
                <a:spcPts val="0"/>
              </a:spcBef>
              <a:buSzPct val="137254"/>
            </a:pPr>
            <a:endParaRPr dirty="0"/>
          </a:p>
          <a:p>
            <a:pPr marL="0" lvl="0" indent="0">
              <a:spcBef>
                <a:spcPts val="0"/>
              </a:spcBef>
              <a:buSzPct val="137254"/>
              <a:buNone/>
            </a:pPr>
            <a:r>
              <a:rPr lang="sv-SE" dirty="0"/>
              <a:t>I Innovationsakademin finns fler verktyg för att utveckla affärsmodeller och för att tidigt pröva en innovations bärkraft (Minimum </a:t>
            </a:r>
            <a:r>
              <a:rPr lang="sv-SE" dirty="0" err="1"/>
              <a:t>Viable</a:t>
            </a:r>
            <a:r>
              <a:rPr lang="sv-SE" dirty="0"/>
              <a:t> Product).</a:t>
            </a:r>
            <a:endParaRPr dirty="0"/>
          </a:p>
          <a:p>
            <a:pPr marL="0" lvl="0" indent="0" rtl="0">
              <a:spcBef>
                <a:spcPts val="533"/>
              </a:spcBef>
              <a:spcAft>
                <a:spcPts val="0"/>
              </a:spcAft>
              <a:buClr>
                <a:srgbClr val="595959"/>
              </a:buClr>
              <a:buSzPts val="2667"/>
            </a:pPr>
            <a:endParaRPr dirty="0"/>
          </a:p>
        </p:txBody>
      </p:sp>
      <p:pic>
        <p:nvPicPr>
          <p:cNvPr id="165" name="Google Shape;165;p10"/>
          <p:cNvPicPr preferRelativeResize="0">
            <a:picLocks noGrp="1"/>
          </p:cNvPicPr>
          <p:nvPr>
            <p:ph sz="half" idx="2"/>
          </p:nvPr>
        </p:nvPicPr>
        <p:blipFill rotWithShape="1">
          <a:blip r:embed="rId3"/>
          <a:stretch/>
        </p:blipFill>
        <p:spPr>
          <a:xfrm>
            <a:off x="6527739" y="2013857"/>
            <a:ext cx="4470521" cy="4012293"/>
          </a:xfrm>
          <a:prstGeom prst="rect">
            <a:avLst/>
          </a:prstGeom>
          <a:noFill/>
          <a:ln>
            <a:noFill/>
          </a:ln>
        </p:spPr>
      </p:pic>
    </p:spTree>
  </p:cSld>
  <p:clrMapOvr>
    <a:masterClrMapping/>
  </p:clrMapOvr>
</p:sld>
</file>

<file path=ppt/theme/theme1.xml><?xml version="1.0" encoding="utf-8"?>
<a:theme xmlns:a="http://schemas.openxmlformats.org/drawingml/2006/main" name="infra">
  <a:themeElements>
    <a:clrScheme name="Custom 50">
      <a:dk1>
        <a:srgbClr val="000000"/>
      </a:dk1>
      <a:lt1>
        <a:srgbClr val="FFFFFF"/>
      </a:lt1>
      <a:dk2>
        <a:srgbClr val="9B9B9B"/>
      </a:dk2>
      <a:lt2>
        <a:srgbClr val="E6E6E6"/>
      </a:lt2>
      <a:accent1>
        <a:srgbClr val="203349"/>
      </a:accent1>
      <a:accent2>
        <a:srgbClr val="60C981"/>
      </a:accent2>
      <a:accent3>
        <a:srgbClr val="FECD31"/>
      </a:accent3>
      <a:accent4>
        <a:srgbClr val="006C6B"/>
      </a:accent4>
      <a:accent5>
        <a:srgbClr val="00B0DB"/>
      </a:accent5>
      <a:accent6>
        <a:srgbClr val="9A9A9A"/>
      </a:accent6>
      <a:hlink>
        <a:srgbClr val="006C6B"/>
      </a:hlink>
      <a:folHlink>
        <a:srgbClr val="016B6B"/>
      </a:folHlink>
    </a:clrScheme>
    <a:fontScheme name="infra">
      <a:majorFont>
        <a:latin typeface="Lucida Sans"/>
        <a:ea typeface=""/>
        <a:cs typeface=""/>
      </a:majorFont>
      <a:minorFont>
        <a:latin typeface="Georg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0D6B1EE1-1335-B84B-A4EE-5A56E37981E6}"/>
    </a:ext>
  </a:extLst>
</a:theme>
</file>

<file path=ppt/theme/theme2.xml><?xml version="1.0" encoding="utf-8"?>
<a:theme xmlns:a="http://schemas.openxmlformats.org/drawingml/2006/main" name="Dark_infra">
  <a:themeElements>
    <a:clrScheme name="Custom 48">
      <a:dk1>
        <a:srgbClr val="000000"/>
      </a:dk1>
      <a:lt1>
        <a:srgbClr val="FFFFFF"/>
      </a:lt1>
      <a:dk2>
        <a:srgbClr val="9B9B9B"/>
      </a:dk2>
      <a:lt2>
        <a:srgbClr val="E6E6E6"/>
      </a:lt2>
      <a:accent1>
        <a:srgbClr val="203349"/>
      </a:accent1>
      <a:accent2>
        <a:srgbClr val="60C981"/>
      </a:accent2>
      <a:accent3>
        <a:srgbClr val="FFD55D"/>
      </a:accent3>
      <a:accent4>
        <a:srgbClr val="006C6B"/>
      </a:accent4>
      <a:accent5>
        <a:srgbClr val="00B0DB"/>
      </a:accent5>
      <a:accent6>
        <a:srgbClr val="9A9A9A"/>
      </a:accent6>
      <a:hlink>
        <a:srgbClr val="006C6B"/>
      </a:hlink>
      <a:folHlink>
        <a:srgbClr val="016B6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251999" tIns="251999" rIns="251999" bIns="251999"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infra_fix" id="{7EBDE45A-C367-C042-8A6B-8139AB5E2BF1}" vid="{FCE5939C-CAF2-D34B-94F8-936ACFC3ADB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Infra_sweden_mall</Template>
  <TotalTime>9</TotalTime>
  <Words>887</Words>
  <Application>Microsoft Office PowerPoint</Application>
  <PresentationFormat>Bredbild</PresentationFormat>
  <Paragraphs>72</Paragraphs>
  <Slides>8</Slides>
  <Notes>8</Notes>
  <HiddenSlides>0</HiddenSlides>
  <MMClips>0</MMClips>
  <ScaleCrop>false</ScaleCrop>
  <HeadingPairs>
    <vt:vector size="6" baseType="variant">
      <vt:variant>
        <vt:lpstr>Använt teckensnitt</vt:lpstr>
      </vt:variant>
      <vt:variant>
        <vt:i4>7</vt:i4>
      </vt:variant>
      <vt:variant>
        <vt:lpstr>Tema</vt:lpstr>
      </vt:variant>
      <vt:variant>
        <vt:i4>2</vt:i4>
      </vt:variant>
      <vt:variant>
        <vt:lpstr>Bildrubriker</vt:lpstr>
      </vt:variant>
      <vt:variant>
        <vt:i4>8</vt:i4>
      </vt:variant>
    </vt:vector>
  </HeadingPairs>
  <TitlesOfParts>
    <vt:vector size="17" baseType="lpstr">
      <vt:lpstr>Arial</vt:lpstr>
      <vt:lpstr>Calibri</vt:lpstr>
      <vt:lpstr>Courier New</vt:lpstr>
      <vt:lpstr>Georgia</vt:lpstr>
      <vt:lpstr>Lucida Sans</vt:lpstr>
      <vt:lpstr>Noto Sans Symbols</vt:lpstr>
      <vt:lpstr>Open Sans</vt:lpstr>
      <vt:lpstr>infra</vt:lpstr>
      <vt:lpstr>Dark_infra</vt:lpstr>
      <vt:lpstr>PowerPoint-presentation</vt:lpstr>
      <vt:lpstr>Bruksanvisning</vt:lpstr>
      <vt:lpstr>Hitta rätt partners!</vt:lpstr>
      <vt:lpstr>Öppen innovation – vad är det?</vt:lpstr>
      <vt:lpstr>Skillnaden mellan slutna och öppna innovationer</vt:lpstr>
      <vt:lpstr>Viktiga faktorer vid partnerval: Innovationen måste vara ”Red-hot” för alla som behövs!</vt:lpstr>
      <vt:lpstr>Bedömningar att göra</vt:lpstr>
      <vt:lpstr>Strategier för att ”rädda” innovationsidéer!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Lisa Johnsson</dc:creator>
  <cp:lastModifiedBy>Lisa Johnsson</cp:lastModifiedBy>
  <cp:revision>15</cp:revision>
  <dcterms:created xsi:type="dcterms:W3CDTF">2022-06-27T14:06:50Z</dcterms:created>
  <dcterms:modified xsi:type="dcterms:W3CDTF">2023-07-17T09:29:57Z</dcterms:modified>
</cp:coreProperties>
</file>