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7"/>
  </p:notesMasterIdLst>
  <p:sldIdLst>
    <p:sldId id="301" r:id="rId2"/>
    <p:sldId id="306" r:id="rId3"/>
    <p:sldId id="303" r:id="rId4"/>
    <p:sldId id="305" r:id="rId5"/>
    <p:sldId id="307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5564" autoAdjust="0"/>
  </p:normalViewPr>
  <p:slideViewPr>
    <p:cSldViewPr snapToGrid="0" snapToObjects="1">
      <p:cViewPr varScale="1">
        <p:scale>
          <a:sx n="107" d="100"/>
          <a:sy n="107" d="100"/>
        </p:scale>
        <p:origin x="10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7" d="100"/>
          <a:sy n="157" d="100"/>
        </p:scale>
        <p:origin x="53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07E16-FC8B-41FD-80CB-0286C9049C68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FA1E0FE1-DF73-4B9D-B25C-4D701C78F880}">
      <dgm:prSet phldrT="[Text]"/>
      <dgm:spPr>
        <a:solidFill>
          <a:srgbClr val="D668BC"/>
        </a:solidFill>
      </dgm:spPr>
      <dgm:t>
        <a:bodyPr/>
        <a:lstStyle/>
        <a:p>
          <a:pPr algn="r"/>
          <a:r>
            <a:rPr lang="sv-SE" dirty="0">
              <a:latin typeface="Roboto" panose="02000000000000000000" pitchFamily="2" charset="0"/>
              <a:ea typeface="Roboto" panose="02000000000000000000" pitchFamily="2" charset="0"/>
            </a:rPr>
            <a:t>Lösning</a:t>
          </a:r>
          <a:endParaRPr lang="en-GB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45F6E28-85B4-4655-9798-2F91C5C688A8}" type="parTrans" cxnId="{EA30151D-54D8-46F9-BE9F-E3182D955162}">
      <dgm:prSet/>
      <dgm:spPr/>
      <dgm:t>
        <a:bodyPr/>
        <a:lstStyle/>
        <a:p>
          <a:endParaRPr lang="en-GB"/>
        </a:p>
      </dgm:t>
    </dgm:pt>
    <dgm:pt modelId="{6D9B5BC8-6FEA-4FDC-8A92-CB7953EEFCC5}" type="sibTrans" cxnId="{EA30151D-54D8-46F9-BE9F-E3182D955162}">
      <dgm:prSet/>
      <dgm:spPr/>
      <dgm:t>
        <a:bodyPr/>
        <a:lstStyle/>
        <a:p>
          <a:endParaRPr lang="en-GB"/>
        </a:p>
      </dgm:t>
    </dgm:pt>
    <dgm:pt modelId="{8B1BEB64-B606-4357-ABF5-A55BF9422182}">
      <dgm:prSet phldrT="[Text]"/>
      <dgm:spPr>
        <a:solidFill>
          <a:srgbClr val="5C9474"/>
        </a:solidFill>
      </dgm:spPr>
      <dgm:t>
        <a:bodyPr/>
        <a:lstStyle/>
        <a:p>
          <a:r>
            <a:rPr lang="sv-SE" dirty="0">
              <a:latin typeface="Roboto" panose="02000000000000000000" pitchFamily="2" charset="0"/>
              <a:ea typeface="Roboto" panose="02000000000000000000" pitchFamily="2" charset="0"/>
            </a:rPr>
            <a:t>Problem</a:t>
          </a:r>
          <a:endParaRPr lang="en-GB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34CC448-620E-4623-BBAF-97035B34231F}" type="parTrans" cxnId="{17FCAFC7-774F-471E-BA14-B92474CFD2C1}">
      <dgm:prSet/>
      <dgm:spPr/>
      <dgm:t>
        <a:bodyPr/>
        <a:lstStyle/>
        <a:p>
          <a:endParaRPr lang="en-GB"/>
        </a:p>
      </dgm:t>
    </dgm:pt>
    <dgm:pt modelId="{72FAD0C9-0994-437B-9D31-F64244AF441E}" type="sibTrans" cxnId="{17FCAFC7-774F-471E-BA14-B92474CFD2C1}">
      <dgm:prSet/>
      <dgm:spPr/>
      <dgm:t>
        <a:bodyPr/>
        <a:lstStyle/>
        <a:p>
          <a:endParaRPr lang="en-GB"/>
        </a:p>
      </dgm:t>
    </dgm:pt>
    <dgm:pt modelId="{6D870234-DBB1-454A-A800-D31BB53E5D3B}" type="pres">
      <dgm:prSet presAssocID="{32A07E16-FC8B-41FD-80CB-0286C9049C68}" presName="compositeShape" presStyleCnt="0">
        <dgm:presLayoutVars>
          <dgm:chMax val="7"/>
          <dgm:dir/>
          <dgm:resizeHandles val="exact"/>
        </dgm:presLayoutVars>
      </dgm:prSet>
      <dgm:spPr/>
    </dgm:pt>
    <dgm:pt modelId="{1344BCD3-4391-4867-B2DD-38A06AD3A5DF}" type="pres">
      <dgm:prSet presAssocID="{32A07E16-FC8B-41FD-80CB-0286C9049C68}" presName="wedge1" presStyleLbl="node1" presStyleIdx="0" presStyleCnt="2"/>
      <dgm:spPr/>
    </dgm:pt>
    <dgm:pt modelId="{7056A5D0-7CC7-4764-A3C2-4ABDDA67A7F6}" type="pres">
      <dgm:prSet presAssocID="{32A07E16-FC8B-41FD-80CB-0286C9049C68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D762ED1D-CAC9-4B00-AFFD-0F56618DCBBE}" type="pres">
      <dgm:prSet presAssocID="{32A07E16-FC8B-41FD-80CB-0286C9049C68}" presName="wedge2" presStyleLbl="node1" presStyleIdx="1" presStyleCnt="2"/>
      <dgm:spPr/>
    </dgm:pt>
    <dgm:pt modelId="{D298560E-59F3-4433-B089-7AD27C1527C9}" type="pres">
      <dgm:prSet presAssocID="{32A07E16-FC8B-41FD-80CB-0286C9049C68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EA30151D-54D8-46F9-BE9F-E3182D955162}" srcId="{32A07E16-FC8B-41FD-80CB-0286C9049C68}" destId="{FA1E0FE1-DF73-4B9D-B25C-4D701C78F880}" srcOrd="0" destOrd="0" parTransId="{345F6E28-85B4-4655-9798-2F91C5C688A8}" sibTransId="{6D9B5BC8-6FEA-4FDC-8A92-CB7953EEFCC5}"/>
    <dgm:cxn modelId="{138F705D-A27C-45D7-ACB6-9EE54479684B}" type="presOf" srcId="{8B1BEB64-B606-4357-ABF5-A55BF9422182}" destId="{D762ED1D-CAC9-4B00-AFFD-0F56618DCBBE}" srcOrd="0" destOrd="0" presId="urn:microsoft.com/office/officeart/2005/8/layout/chart3"/>
    <dgm:cxn modelId="{685F33C0-5F9B-4F57-BCD6-5A9BC6F8440C}" type="presOf" srcId="{32A07E16-FC8B-41FD-80CB-0286C9049C68}" destId="{6D870234-DBB1-454A-A800-D31BB53E5D3B}" srcOrd="0" destOrd="0" presId="urn:microsoft.com/office/officeart/2005/8/layout/chart3"/>
    <dgm:cxn modelId="{17FCAFC7-774F-471E-BA14-B92474CFD2C1}" srcId="{32A07E16-FC8B-41FD-80CB-0286C9049C68}" destId="{8B1BEB64-B606-4357-ABF5-A55BF9422182}" srcOrd="1" destOrd="0" parTransId="{934CC448-620E-4623-BBAF-97035B34231F}" sibTransId="{72FAD0C9-0994-437B-9D31-F64244AF441E}"/>
    <dgm:cxn modelId="{FDB39EDE-5109-4FEB-962A-7846D69DCCDA}" type="presOf" srcId="{8B1BEB64-B606-4357-ABF5-A55BF9422182}" destId="{D298560E-59F3-4433-B089-7AD27C1527C9}" srcOrd="1" destOrd="0" presId="urn:microsoft.com/office/officeart/2005/8/layout/chart3"/>
    <dgm:cxn modelId="{3156ACE6-4DB0-4A2E-BE17-D8B5B39BB9AE}" type="presOf" srcId="{FA1E0FE1-DF73-4B9D-B25C-4D701C78F880}" destId="{1344BCD3-4391-4867-B2DD-38A06AD3A5DF}" srcOrd="0" destOrd="0" presId="urn:microsoft.com/office/officeart/2005/8/layout/chart3"/>
    <dgm:cxn modelId="{1D08BEE9-1A86-43B0-8F29-7907323E7073}" type="presOf" srcId="{FA1E0FE1-DF73-4B9D-B25C-4D701C78F880}" destId="{7056A5D0-7CC7-4764-A3C2-4ABDDA67A7F6}" srcOrd="1" destOrd="0" presId="urn:microsoft.com/office/officeart/2005/8/layout/chart3"/>
    <dgm:cxn modelId="{7BA2D4EA-575C-44DC-B009-E4932CF25A4E}" type="presParOf" srcId="{6D870234-DBB1-454A-A800-D31BB53E5D3B}" destId="{1344BCD3-4391-4867-B2DD-38A06AD3A5DF}" srcOrd="0" destOrd="0" presId="urn:microsoft.com/office/officeart/2005/8/layout/chart3"/>
    <dgm:cxn modelId="{24C6576F-3C05-43E3-995D-253C65E2567B}" type="presParOf" srcId="{6D870234-DBB1-454A-A800-D31BB53E5D3B}" destId="{7056A5D0-7CC7-4764-A3C2-4ABDDA67A7F6}" srcOrd="1" destOrd="0" presId="urn:microsoft.com/office/officeart/2005/8/layout/chart3"/>
    <dgm:cxn modelId="{C7FB5C55-02F9-473D-98C5-D281592B3123}" type="presParOf" srcId="{6D870234-DBB1-454A-A800-D31BB53E5D3B}" destId="{D762ED1D-CAC9-4B00-AFFD-0F56618DCBBE}" srcOrd="2" destOrd="0" presId="urn:microsoft.com/office/officeart/2005/8/layout/chart3"/>
    <dgm:cxn modelId="{A7832905-D5E3-44AF-AF78-DB3705F66526}" type="presParOf" srcId="{6D870234-DBB1-454A-A800-D31BB53E5D3B}" destId="{D298560E-59F3-4433-B089-7AD27C1527C9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A09B7-9616-482F-A86F-259F9DAA019C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61F63B9-37E0-4736-8C18-A768275B13C4}">
      <dgm:prSet phldrT="[Text]"/>
      <dgm:spPr/>
      <dgm:t>
        <a:bodyPr/>
        <a:lstStyle/>
        <a:p>
          <a:r>
            <a:rPr lang="sv-SE" dirty="0"/>
            <a:t>1. Varför?</a:t>
          </a:r>
          <a:endParaRPr lang="en-GB" dirty="0"/>
        </a:p>
      </dgm:t>
    </dgm:pt>
    <dgm:pt modelId="{BDD945E7-F0F7-4DFA-AEB3-7C7C1DBC31BC}" type="parTrans" cxnId="{A9CF631C-1570-4176-B62E-8C435DF19535}">
      <dgm:prSet/>
      <dgm:spPr/>
      <dgm:t>
        <a:bodyPr/>
        <a:lstStyle/>
        <a:p>
          <a:endParaRPr lang="en-GB"/>
        </a:p>
      </dgm:t>
    </dgm:pt>
    <dgm:pt modelId="{D16F776C-F8CE-4282-AE56-13F104DA6910}" type="sibTrans" cxnId="{A9CF631C-1570-4176-B62E-8C435DF19535}">
      <dgm:prSet/>
      <dgm:spPr/>
      <dgm:t>
        <a:bodyPr/>
        <a:lstStyle/>
        <a:p>
          <a:endParaRPr lang="en-GB"/>
        </a:p>
      </dgm:t>
    </dgm:pt>
    <dgm:pt modelId="{9B1B7943-D421-48B1-A194-8AC7BFD81CCE}">
      <dgm:prSet phldrT="[Text]"/>
      <dgm:spPr/>
      <dgm:t>
        <a:bodyPr/>
        <a:lstStyle/>
        <a:p>
          <a:r>
            <a:rPr lang="sv-SE" dirty="0"/>
            <a:t>2. Varför?</a:t>
          </a:r>
          <a:endParaRPr lang="en-GB" dirty="0"/>
        </a:p>
      </dgm:t>
    </dgm:pt>
    <dgm:pt modelId="{F8587F02-E3B6-45F6-868F-DAC16F8D275C}" type="parTrans" cxnId="{84ACF54F-F194-4B37-95FF-719DF8934AB0}">
      <dgm:prSet/>
      <dgm:spPr/>
      <dgm:t>
        <a:bodyPr/>
        <a:lstStyle/>
        <a:p>
          <a:endParaRPr lang="en-GB"/>
        </a:p>
      </dgm:t>
    </dgm:pt>
    <dgm:pt modelId="{A5E942C4-C765-4F32-9456-477C715B0800}" type="sibTrans" cxnId="{84ACF54F-F194-4B37-95FF-719DF8934AB0}">
      <dgm:prSet/>
      <dgm:spPr/>
      <dgm:t>
        <a:bodyPr/>
        <a:lstStyle/>
        <a:p>
          <a:endParaRPr lang="en-GB"/>
        </a:p>
      </dgm:t>
    </dgm:pt>
    <dgm:pt modelId="{950CA244-DB98-49BD-957F-0E1BC2DC5D05}">
      <dgm:prSet phldrT="[Text]"/>
      <dgm:spPr/>
      <dgm:t>
        <a:bodyPr/>
        <a:lstStyle/>
        <a:p>
          <a:r>
            <a:rPr lang="sv-SE" dirty="0"/>
            <a:t>3. Varför?</a:t>
          </a:r>
          <a:endParaRPr lang="en-GB" dirty="0"/>
        </a:p>
      </dgm:t>
    </dgm:pt>
    <dgm:pt modelId="{AC066B91-9DC8-4E0D-AC53-AD62C65BE17D}" type="parTrans" cxnId="{9E5DAD9D-2F07-410C-97C3-E4092D1E003D}">
      <dgm:prSet/>
      <dgm:spPr/>
      <dgm:t>
        <a:bodyPr/>
        <a:lstStyle/>
        <a:p>
          <a:endParaRPr lang="en-GB"/>
        </a:p>
      </dgm:t>
    </dgm:pt>
    <dgm:pt modelId="{8E56F48E-A8A9-4FB5-9CCD-0ED43E98ACF4}" type="sibTrans" cxnId="{9E5DAD9D-2F07-410C-97C3-E4092D1E003D}">
      <dgm:prSet/>
      <dgm:spPr/>
      <dgm:t>
        <a:bodyPr/>
        <a:lstStyle/>
        <a:p>
          <a:endParaRPr lang="en-GB"/>
        </a:p>
      </dgm:t>
    </dgm:pt>
    <dgm:pt modelId="{DCC7D4B8-F936-42E7-8E30-1BDC8F0AD641}">
      <dgm:prSet phldrT="[Text]"/>
      <dgm:spPr/>
      <dgm:t>
        <a:bodyPr/>
        <a:lstStyle/>
        <a:p>
          <a:r>
            <a:rPr lang="sv-SE" dirty="0"/>
            <a:t>4. Varför?</a:t>
          </a:r>
          <a:endParaRPr lang="en-GB" dirty="0"/>
        </a:p>
      </dgm:t>
    </dgm:pt>
    <dgm:pt modelId="{38D5DCEA-D13E-4BB7-A84F-053BA12F51B9}" type="parTrans" cxnId="{1ACCEFAF-7692-4148-B216-7F95A46F3F14}">
      <dgm:prSet/>
      <dgm:spPr/>
      <dgm:t>
        <a:bodyPr/>
        <a:lstStyle/>
        <a:p>
          <a:endParaRPr lang="en-GB"/>
        </a:p>
      </dgm:t>
    </dgm:pt>
    <dgm:pt modelId="{89FE8B80-849E-4F96-9957-69AC1C3DD019}" type="sibTrans" cxnId="{1ACCEFAF-7692-4148-B216-7F95A46F3F14}">
      <dgm:prSet/>
      <dgm:spPr/>
      <dgm:t>
        <a:bodyPr/>
        <a:lstStyle/>
        <a:p>
          <a:endParaRPr lang="en-GB"/>
        </a:p>
      </dgm:t>
    </dgm:pt>
    <dgm:pt modelId="{D0ADBAF1-62EE-4A9E-AB68-3F050888A3E7}">
      <dgm:prSet phldrT="[Text]"/>
      <dgm:spPr/>
      <dgm:t>
        <a:bodyPr/>
        <a:lstStyle/>
        <a:p>
          <a:r>
            <a:rPr lang="sv-SE" dirty="0"/>
            <a:t>5. Varför?</a:t>
          </a:r>
          <a:endParaRPr lang="en-GB" dirty="0"/>
        </a:p>
      </dgm:t>
    </dgm:pt>
    <dgm:pt modelId="{0158E020-1CF6-42EB-8F3D-9216F9B0B295}" type="parTrans" cxnId="{E9659608-06D4-4E07-8CA7-F73DB5FDA66C}">
      <dgm:prSet/>
      <dgm:spPr/>
      <dgm:t>
        <a:bodyPr/>
        <a:lstStyle/>
        <a:p>
          <a:endParaRPr lang="en-GB"/>
        </a:p>
      </dgm:t>
    </dgm:pt>
    <dgm:pt modelId="{9FF68AB0-2D30-4DE1-A4BA-EA10EE1293E5}" type="sibTrans" cxnId="{E9659608-06D4-4E07-8CA7-F73DB5FDA66C}">
      <dgm:prSet/>
      <dgm:spPr/>
      <dgm:t>
        <a:bodyPr/>
        <a:lstStyle/>
        <a:p>
          <a:endParaRPr lang="en-GB"/>
        </a:p>
      </dgm:t>
    </dgm:pt>
    <dgm:pt modelId="{AE5E935B-873F-4E20-BACE-089A4D1BA5EE}" type="pres">
      <dgm:prSet presAssocID="{CD9A09B7-9616-482F-A86F-259F9DAA019C}" presName="Name0" presStyleCnt="0">
        <dgm:presLayoutVars>
          <dgm:chMax val="7"/>
          <dgm:resizeHandles val="exact"/>
        </dgm:presLayoutVars>
      </dgm:prSet>
      <dgm:spPr/>
    </dgm:pt>
    <dgm:pt modelId="{FA129B50-D198-4005-A2E1-05DBB732C589}" type="pres">
      <dgm:prSet presAssocID="{CD9A09B7-9616-482F-A86F-259F9DAA019C}" presName="comp1" presStyleCnt="0"/>
      <dgm:spPr/>
    </dgm:pt>
    <dgm:pt modelId="{8B16D421-B8B1-4959-A5D6-3872C3B0DFD3}" type="pres">
      <dgm:prSet presAssocID="{CD9A09B7-9616-482F-A86F-259F9DAA019C}" presName="circle1" presStyleLbl="node1" presStyleIdx="0" presStyleCnt="5"/>
      <dgm:spPr/>
    </dgm:pt>
    <dgm:pt modelId="{AC9E9306-6A05-4ABE-906F-24FE70828F73}" type="pres">
      <dgm:prSet presAssocID="{CD9A09B7-9616-482F-A86F-259F9DAA019C}" presName="c1text" presStyleLbl="node1" presStyleIdx="0" presStyleCnt="5">
        <dgm:presLayoutVars>
          <dgm:bulletEnabled val="1"/>
        </dgm:presLayoutVars>
      </dgm:prSet>
      <dgm:spPr/>
    </dgm:pt>
    <dgm:pt modelId="{9896634E-CFE4-4794-8CE5-C0F04840FAF7}" type="pres">
      <dgm:prSet presAssocID="{CD9A09B7-9616-482F-A86F-259F9DAA019C}" presName="comp2" presStyleCnt="0"/>
      <dgm:spPr/>
    </dgm:pt>
    <dgm:pt modelId="{459568D0-B42E-4DB8-B30A-F3AC739F3BC2}" type="pres">
      <dgm:prSet presAssocID="{CD9A09B7-9616-482F-A86F-259F9DAA019C}" presName="circle2" presStyleLbl="node1" presStyleIdx="1" presStyleCnt="5"/>
      <dgm:spPr/>
    </dgm:pt>
    <dgm:pt modelId="{300C1363-87EF-41E3-814F-639C34CABF9F}" type="pres">
      <dgm:prSet presAssocID="{CD9A09B7-9616-482F-A86F-259F9DAA019C}" presName="c2text" presStyleLbl="node1" presStyleIdx="1" presStyleCnt="5">
        <dgm:presLayoutVars>
          <dgm:bulletEnabled val="1"/>
        </dgm:presLayoutVars>
      </dgm:prSet>
      <dgm:spPr/>
    </dgm:pt>
    <dgm:pt modelId="{2F017F68-AB97-4F8D-BE7B-7D313D643337}" type="pres">
      <dgm:prSet presAssocID="{CD9A09B7-9616-482F-A86F-259F9DAA019C}" presName="comp3" presStyleCnt="0"/>
      <dgm:spPr/>
    </dgm:pt>
    <dgm:pt modelId="{AE780755-7007-4871-B428-674CF7D1A831}" type="pres">
      <dgm:prSet presAssocID="{CD9A09B7-9616-482F-A86F-259F9DAA019C}" presName="circle3" presStyleLbl="node1" presStyleIdx="2" presStyleCnt="5"/>
      <dgm:spPr/>
    </dgm:pt>
    <dgm:pt modelId="{D8AC6139-277F-43FA-9B14-7B59469B387E}" type="pres">
      <dgm:prSet presAssocID="{CD9A09B7-9616-482F-A86F-259F9DAA019C}" presName="c3text" presStyleLbl="node1" presStyleIdx="2" presStyleCnt="5">
        <dgm:presLayoutVars>
          <dgm:bulletEnabled val="1"/>
        </dgm:presLayoutVars>
      </dgm:prSet>
      <dgm:spPr/>
    </dgm:pt>
    <dgm:pt modelId="{F6F2DDCF-2171-4B01-90F1-DA947E1F0A6A}" type="pres">
      <dgm:prSet presAssocID="{CD9A09B7-9616-482F-A86F-259F9DAA019C}" presName="comp4" presStyleCnt="0"/>
      <dgm:spPr/>
    </dgm:pt>
    <dgm:pt modelId="{E685031A-5122-42C0-8D2E-FBEADEA7D5EC}" type="pres">
      <dgm:prSet presAssocID="{CD9A09B7-9616-482F-A86F-259F9DAA019C}" presName="circle4" presStyleLbl="node1" presStyleIdx="3" presStyleCnt="5"/>
      <dgm:spPr/>
    </dgm:pt>
    <dgm:pt modelId="{5575EAA3-8D30-4282-853B-64E062D4E239}" type="pres">
      <dgm:prSet presAssocID="{CD9A09B7-9616-482F-A86F-259F9DAA019C}" presName="c4text" presStyleLbl="node1" presStyleIdx="3" presStyleCnt="5">
        <dgm:presLayoutVars>
          <dgm:bulletEnabled val="1"/>
        </dgm:presLayoutVars>
      </dgm:prSet>
      <dgm:spPr/>
    </dgm:pt>
    <dgm:pt modelId="{FA5463DC-CAF6-481F-8223-1915A29A5939}" type="pres">
      <dgm:prSet presAssocID="{CD9A09B7-9616-482F-A86F-259F9DAA019C}" presName="comp5" presStyleCnt="0"/>
      <dgm:spPr/>
    </dgm:pt>
    <dgm:pt modelId="{C4750F73-B1F2-4C8C-90ED-A9760FF1B7F6}" type="pres">
      <dgm:prSet presAssocID="{CD9A09B7-9616-482F-A86F-259F9DAA019C}" presName="circle5" presStyleLbl="node1" presStyleIdx="4" presStyleCnt="5"/>
      <dgm:spPr/>
    </dgm:pt>
    <dgm:pt modelId="{0F333744-054A-466A-8A64-3B4FDB74CD13}" type="pres">
      <dgm:prSet presAssocID="{CD9A09B7-9616-482F-A86F-259F9DAA019C}" presName="c5text" presStyleLbl="node1" presStyleIdx="4" presStyleCnt="5">
        <dgm:presLayoutVars>
          <dgm:bulletEnabled val="1"/>
        </dgm:presLayoutVars>
      </dgm:prSet>
      <dgm:spPr/>
    </dgm:pt>
  </dgm:ptLst>
  <dgm:cxnLst>
    <dgm:cxn modelId="{E9659608-06D4-4E07-8CA7-F73DB5FDA66C}" srcId="{CD9A09B7-9616-482F-A86F-259F9DAA019C}" destId="{D0ADBAF1-62EE-4A9E-AB68-3F050888A3E7}" srcOrd="4" destOrd="0" parTransId="{0158E020-1CF6-42EB-8F3D-9216F9B0B295}" sibTransId="{9FF68AB0-2D30-4DE1-A4BA-EA10EE1293E5}"/>
    <dgm:cxn modelId="{A9CF631C-1570-4176-B62E-8C435DF19535}" srcId="{CD9A09B7-9616-482F-A86F-259F9DAA019C}" destId="{761F63B9-37E0-4736-8C18-A768275B13C4}" srcOrd="0" destOrd="0" parTransId="{BDD945E7-F0F7-4DFA-AEB3-7C7C1DBC31BC}" sibTransId="{D16F776C-F8CE-4282-AE56-13F104DA6910}"/>
    <dgm:cxn modelId="{FF85861D-BAA5-469D-B2F3-30C6512EA0EE}" type="presOf" srcId="{DCC7D4B8-F936-42E7-8E30-1BDC8F0AD641}" destId="{E685031A-5122-42C0-8D2E-FBEADEA7D5EC}" srcOrd="0" destOrd="0" presId="urn:microsoft.com/office/officeart/2005/8/layout/venn2"/>
    <dgm:cxn modelId="{39A59920-890B-412C-8D4D-5E525DA919E5}" type="presOf" srcId="{CD9A09B7-9616-482F-A86F-259F9DAA019C}" destId="{AE5E935B-873F-4E20-BACE-089A4D1BA5EE}" srcOrd="0" destOrd="0" presId="urn:microsoft.com/office/officeart/2005/8/layout/venn2"/>
    <dgm:cxn modelId="{0724F248-D7B3-473D-9A69-F957CB3FCEEA}" type="presOf" srcId="{950CA244-DB98-49BD-957F-0E1BC2DC5D05}" destId="{D8AC6139-277F-43FA-9B14-7B59469B387E}" srcOrd="1" destOrd="0" presId="urn:microsoft.com/office/officeart/2005/8/layout/venn2"/>
    <dgm:cxn modelId="{84ACF54F-F194-4B37-95FF-719DF8934AB0}" srcId="{CD9A09B7-9616-482F-A86F-259F9DAA019C}" destId="{9B1B7943-D421-48B1-A194-8AC7BFD81CCE}" srcOrd="1" destOrd="0" parTransId="{F8587F02-E3B6-45F6-868F-DAC16F8D275C}" sibTransId="{A5E942C4-C765-4F32-9456-477C715B0800}"/>
    <dgm:cxn modelId="{90702353-F104-4FA4-A1AF-E88927A5EAE8}" type="presOf" srcId="{D0ADBAF1-62EE-4A9E-AB68-3F050888A3E7}" destId="{C4750F73-B1F2-4C8C-90ED-A9760FF1B7F6}" srcOrd="0" destOrd="0" presId="urn:microsoft.com/office/officeart/2005/8/layout/venn2"/>
    <dgm:cxn modelId="{8315C97E-F280-486D-90AF-2D74FFC02808}" type="presOf" srcId="{DCC7D4B8-F936-42E7-8E30-1BDC8F0AD641}" destId="{5575EAA3-8D30-4282-853B-64E062D4E239}" srcOrd="1" destOrd="0" presId="urn:microsoft.com/office/officeart/2005/8/layout/venn2"/>
    <dgm:cxn modelId="{8F418081-10ED-4F5E-BE9D-E31F3F4696EA}" type="presOf" srcId="{761F63B9-37E0-4736-8C18-A768275B13C4}" destId="{8B16D421-B8B1-4959-A5D6-3872C3B0DFD3}" srcOrd="0" destOrd="0" presId="urn:microsoft.com/office/officeart/2005/8/layout/venn2"/>
    <dgm:cxn modelId="{9E43B399-A9B1-4E72-B878-6F1F2C2DC31F}" type="presOf" srcId="{9B1B7943-D421-48B1-A194-8AC7BFD81CCE}" destId="{459568D0-B42E-4DB8-B30A-F3AC739F3BC2}" srcOrd="0" destOrd="0" presId="urn:microsoft.com/office/officeart/2005/8/layout/venn2"/>
    <dgm:cxn modelId="{9E5DAD9D-2F07-410C-97C3-E4092D1E003D}" srcId="{CD9A09B7-9616-482F-A86F-259F9DAA019C}" destId="{950CA244-DB98-49BD-957F-0E1BC2DC5D05}" srcOrd="2" destOrd="0" parTransId="{AC066B91-9DC8-4E0D-AC53-AD62C65BE17D}" sibTransId="{8E56F48E-A8A9-4FB5-9CCD-0ED43E98ACF4}"/>
    <dgm:cxn modelId="{1ACCEFAF-7692-4148-B216-7F95A46F3F14}" srcId="{CD9A09B7-9616-482F-A86F-259F9DAA019C}" destId="{DCC7D4B8-F936-42E7-8E30-1BDC8F0AD641}" srcOrd="3" destOrd="0" parTransId="{38D5DCEA-D13E-4BB7-A84F-053BA12F51B9}" sibTransId="{89FE8B80-849E-4F96-9957-69AC1C3DD019}"/>
    <dgm:cxn modelId="{25C0F6C8-4476-4215-8875-655C9C5A9523}" type="presOf" srcId="{950CA244-DB98-49BD-957F-0E1BC2DC5D05}" destId="{AE780755-7007-4871-B428-674CF7D1A831}" srcOrd="0" destOrd="0" presId="urn:microsoft.com/office/officeart/2005/8/layout/venn2"/>
    <dgm:cxn modelId="{18699BCA-0314-4BD9-8496-7ED8478EC2FE}" type="presOf" srcId="{9B1B7943-D421-48B1-A194-8AC7BFD81CCE}" destId="{300C1363-87EF-41E3-814F-639C34CABF9F}" srcOrd="1" destOrd="0" presId="urn:microsoft.com/office/officeart/2005/8/layout/venn2"/>
    <dgm:cxn modelId="{C9C185CC-73EF-4D3E-9C98-DB45A1F63ADB}" type="presOf" srcId="{761F63B9-37E0-4736-8C18-A768275B13C4}" destId="{AC9E9306-6A05-4ABE-906F-24FE70828F73}" srcOrd="1" destOrd="0" presId="urn:microsoft.com/office/officeart/2005/8/layout/venn2"/>
    <dgm:cxn modelId="{D5644CD5-50F5-41E9-9708-0D1E76BB0836}" type="presOf" srcId="{D0ADBAF1-62EE-4A9E-AB68-3F050888A3E7}" destId="{0F333744-054A-466A-8A64-3B4FDB74CD13}" srcOrd="1" destOrd="0" presId="urn:microsoft.com/office/officeart/2005/8/layout/venn2"/>
    <dgm:cxn modelId="{073C08AD-72ED-4F11-8A6B-4DB1A37413A0}" type="presParOf" srcId="{AE5E935B-873F-4E20-BACE-089A4D1BA5EE}" destId="{FA129B50-D198-4005-A2E1-05DBB732C589}" srcOrd="0" destOrd="0" presId="urn:microsoft.com/office/officeart/2005/8/layout/venn2"/>
    <dgm:cxn modelId="{DA39AB26-4DF7-4D0A-B8DD-E62FF071E512}" type="presParOf" srcId="{FA129B50-D198-4005-A2E1-05DBB732C589}" destId="{8B16D421-B8B1-4959-A5D6-3872C3B0DFD3}" srcOrd="0" destOrd="0" presId="urn:microsoft.com/office/officeart/2005/8/layout/venn2"/>
    <dgm:cxn modelId="{7ACE52D1-62D6-4CE3-AE9D-E14F8210A77E}" type="presParOf" srcId="{FA129B50-D198-4005-A2E1-05DBB732C589}" destId="{AC9E9306-6A05-4ABE-906F-24FE70828F73}" srcOrd="1" destOrd="0" presId="urn:microsoft.com/office/officeart/2005/8/layout/venn2"/>
    <dgm:cxn modelId="{6649BB23-D5B3-4BD9-8D11-DE6206D51216}" type="presParOf" srcId="{AE5E935B-873F-4E20-BACE-089A4D1BA5EE}" destId="{9896634E-CFE4-4794-8CE5-C0F04840FAF7}" srcOrd="1" destOrd="0" presId="urn:microsoft.com/office/officeart/2005/8/layout/venn2"/>
    <dgm:cxn modelId="{44E93CDA-0322-42AC-8215-9CFF31EAB62F}" type="presParOf" srcId="{9896634E-CFE4-4794-8CE5-C0F04840FAF7}" destId="{459568D0-B42E-4DB8-B30A-F3AC739F3BC2}" srcOrd="0" destOrd="0" presId="urn:microsoft.com/office/officeart/2005/8/layout/venn2"/>
    <dgm:cxn modelId="{3150B1F1-B73B-40AE-839E-34CBB105DF95}" type="presParOf" srcId="{9896634E-CFE4-4794-8CE5-C0F04840FAF7}" destId="{300C1363-87EF-41E3-814F-639C34CABF9F}" srcOrd="1" destOrd="0" presId="urn:microsoft.com/office/officeart/2005/8/layout/venn2"/>
    <dgm:cxn modelId="{83523C76-6DF3-4356-8E26-A7B36E48B0CF}" type="presParOf" srcId="{AE5E935B-873F-4E20-BACE-089A4D1BA5EE}" destId="{2F017F68-AB97-4F8D-BE7B-7D313D643337}" srcOrd="2" destOrd="0" presId="urn:microsoft.com/office/officeart/2005/8/layout/venn2"/>
    <dgm:cxn modelId="{4073C66B-B762-4ECE-BDAE-1A707F48F8C2}" type="presParOf" srcId="{2F017F68-AB97-4F8D-BE7B-7D313D643337}" destId="{AE780755-7007-4871-B428-674CF7D1A831}" srcOrd="0" destOrd="0" presId="urn:microsoft.com/office/officeart/2005/8/layout/venn2"/>
    <dgm:cxn modelId="{34F20DDB-0A34-484F-998C-37F339360E93}" type="presParOf" srcId="{2F017F68-AB97-4F8D-BE7B-7D313D643337}" destId="{D8AC6139-277F-43FA-9B14-7B59469B387E}" srcOrd="1" destOrd="0" presId="urn:microsoft.com/office/officeart/2005/8/layout/venn2"/>
    <dgm:cxn modelId="{77310143-DA5E-46AD-A792-51E661EDB622}" type="presParOf" srcId="{AE5E935B-873F-4E20-BACE-089A4D1BA5EE}" destId="{F6F2DDCF-2171-4B01-90F1-DA947E1F0A6A}" srcOrd="3" destOrd="0" presId="urn:microsoft.com/office/officeart/2005/8/layout/venn2"/>
    <dgm:cxn modelId="{4BA8E913-69D8-4C9D-8A2C-3C61E37B8869}" type="presParOf" srcId="{F6F2DDCF-2171-4B01-90F1-DA947E1F0A6A}" destId="{E685031A-5122-42C0-8D2E-FBEADEA7D5EC}" srcOrd="0" destOrd="0" presId="urn:microsoft.com/office/officeart/2005/8/layout/venn2"/>
    <dgm:cxn modelId="{33CB0CB2-C3DC-475A-8229-E67503EDB7F3}" type="presParOf" srcId="{F6F2DDCF-2171-4B01-90F1-DA947E1F0A6A}" destId="{5575EAA3-8D30-4282-853B-64E062D4E239}" srcOrd="1" destOrd="0" presId="urn:microsoft.com/office/officeart/2005/8/layout/venn2"/>
    <dgm:cxn modelId="{C68186D9-2BE0-4BE3-BF5A-44ACCA895ED9}" type="presParOf" srcId="{AE5E935B-873F-4E20-BACE-089A4D1BA5EE}" destId="{FA5463DC-CAF6-481F-8223-1915A29A5939}" srcOrd="4" destOrd="0" presId="urn:microsoft.com/office/officeart/2005/8/layout/venn2"/>
    <dgm:cxn modelId="{9D78DF2F-E4CA-41D5-A77D-15C91574C376}" type="presParOf" srcId="{FA5463DC-CAF6-481F-8223-1915A29A5939}" destId="{C4750F73-B1F2-4C8C-90ED-A9760FF1B7F6}" srcOrd="0" destOrd="0" presId="urn:microsoft.com/office/officeart/2005/8/layout/venn2"/>
    <dgm:cxn modelId="{DBEAB500-B917-4DA5-B3E9-6E94FAF2DD71}" type="presParOf" srcId="{FA5463DC-CAF6-481F-8223-1915A29A5939}" destId="{0F333744-054A-466A-8A64-3B4FDB74CD1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4BCD3-4391-4867-B2DD-38A06AD3A5DF}">
      <dsp:nvSpPr>
        <dsp:cNvPr id="0" name=""/>
        <dsp:cNvSpPr/>
      </dsp:nvSpPr>
      <dsp:spPr>
        <a:xfrm>
          <a:off x="1420590" y="197181"/>
          <a:ext cx="2070400" cy="2070400"/>
        </a:xfrm>
        <a:prstGeom prst="pie">
          <a:avLst>
            <a:gd name="adj1" fmla="val 16200000"/>
            <a:gd name="adj2" fmla="val 5400000"/>
          </a:avLst>
        </a:prstGeom>
        <a:solidFill>
          <a:srgbClr val="D668B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latin typeface="Roboto" panose="02000000000000000000" pitchFamily="2" charset="0"/>
              <a:ea typeface="Roboto" panose="02000000000000000000" pitchFamily="2" charset="0"/>
            </a:rPr>
            <a:t>Lösning</a:t>
          </a:r>
          <a:endParaRPr lang="en-GB" sz="14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2455791" y="505276"/>
        <a:ext cx="727105" cy="1454210"/>
      </dsp:txXfrm>
    </dsp:sp>
    <dsp:sp modelId="{D762ED1D-CAC9-4B00-AFFD-0F56618DCBBE}">
      <dsp:nvSpPr>
        <dsp:cNvPr id="0" name=""/>
        <dsp:cNvSpPr/>
      </dsp:nvSpPr>
      <dsp:spPr>
        <a:xfrm>
          <a:off x="1371295" y="197181"/>
          <a:ext cx="2070400" cy="2070400"/>
        </a:xfrm>
        <a:prstGeom prst="pie">
          <a:avLst>
            <a:gd name="adj1" fmla="val 5400000"/>
            <a:gd name="adj2" fmla="val 16200000"/>
          </a:avLst>
        </a:prstGeom>
        <a:solidFill>
          <a:srgbClr val="5C94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latin typeface="Roboto" panose="02000000000000000000" pitchFamily="2" charset="0"/>
              <a:ea typeface="Roboto" panose="02000000000000000000" pitchFamily="2" charset="0"/>
            </a:rPr>
            <a:t>Problem</a:t>
          </a:r>
          <a:endParaRPr lang="en-GB" sz="14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1667066" y="505276"/>
        <a:ext cx="727105" cy="1454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6D421-B8B1-4959-A5D6-3872C3B0DFD3}">
      <dsp:nvSpPr>
        <dsp:cNvPr id="0" name=""/>
        <dsp:cNvSpPr/>
      </dsp:nvSpPr>
      <dsp:spPr>
        <a:xfrm>
          <a:off x="159374" y="0"/>
          <a:ext cx="2828899" cy="28288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1. Varför?</a:t>
          </a:r>
          <a:endParaRPr lang="en-GB" sz="900" kern="1200" dirty="0"/>
        </a:p>
      </dsp:txBody>
      <dsp:txXfrm>
        <a:off x="1043405" y="141445"/>
        <a:ext cx="1060837" cy="282890"/>
      </dsp:txXfrm>
    </dsp:sp>
    <dsp:sp modelId="{459568D0-B42E-4DB8-B30A-F3AC739F3BC2}">
      <dsp:nvSpPr>
        <dsp:cNvPr id="0" name=""/>
        <dsp:cNvSpPr/>
      </dsp:nvSpPr>
      <dsp:spPr>
        <a:xfrm>
          <a:off x="371541" y="424334"/>
          <a:ext cx="2404565" cy="2404565"/>
        </a:xfrm>
        <a:prstGeom prst="ellipse">
          <a:avLst/>
        </a:prstGeom>
        <a:solidFill>
          <a:schemeClr val="accent4">
            <a:hueOff val="185043"/>
            <a:satOff val="0"/>
            <a:lumOff val="5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2. Varför?</a:t>
          </a:r>
          <a:endParaRPr lang="en-GB" sz="900" kern="1200" dirty="0"/>
        </a:p>
      </dsp:txBody>
      <dsp:txXfrm>
        <a:off x="1055339" y="562597"/>
        <a:ext cx="1036968" cy="276524"/>
      </dsp:txXfrm>
    </dsp:sp>
    <dsp:sp modelId="{AE780755-7007-4871-B428-674CF7D1A831}">
      <dsp:nvSpPr>
        <dsp:cNvPr id="0" name=""/>
        <dsp:cNvSpPr/>
      </dsp:nvSpPr>
      <dsp:spPr>
        <a:xfrm>
          <a:off x="583709" y="848669"/>
          <a:ext cx="1980230" cy="1980230"/>
        </a:xfrm>
        <a:prstGeom prst="ellipse">
          <a:avLst/>
        </a:prstGeom>
        <a:solidFill>
          <a:schemeClr val="accent4">
            <a:hueOff val="370086"/>
            <a:satOff val="0"/>
            <a:lumOff val="10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3. Varför?</a:t>
          </a:r>
          <a:endParaRPr lang="en-GB" sz="900" kern="1200" dirty="0"/>
        </a:p>
      </dsp:txBody>
      <dsp:txXfrm>
        <a:off x="1061439" y="985305"/>
        <a:ext cx="1024769" cy="273271"/>
      </dsp:txXfrm>
    </dsp:sp>
    <dsp:sp modelId="{E685031A-5122-42C0-8D2E-FBEADEA7D5EC}">
      <dsp:nvSpPr>
        <dsp:cNvPr id="0" name=""/>
        <dsp:cNvSpPr/>
      </dsp:nvSpPr>
      <dsp:spPr>
        <a:xfrm>
          <a:off x="795876" y="1273004"/>
          <a:ext cx="1555895" cy="1555895"/>
        </a:xfrm>
        <a:prstGeom prst="ellipse">
          <a:avLst/>
        </a:prstGeom>
        <a:solidFill>
          <a:schemeClr val="accent4">
            <a:hueOff val="555130"/>
            <a:satOff val="0"/>
            <a:lumOff val="16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4. Varför?</a:t>
          </a:r>
          <a:endParaRPr lang="en-GB" sz="900" kern="1200" dirty="0"/>
        </a:p>
      </dsp:txBody>
      <dsp:txXfrm>
        <a:off x="1153732" y="1413035"/>
        <a:ext cx="840183" cy="280061"/>
      </dsp:txXfrm>
    </dsp:sp>
    <dsp:sp modelId="{C4750F73-B1F2-4C8C-90ED-A9760FF1B7F6}">
      <dsp:nvSpPr>
        <dsp:cNvPr id="0" name=""/>
        <dsp:cNvSpPr/>
      </dsp:nvSpPr>
      <dsp:spPr>
        <a:xfrm>
          <a:off x="1008044" y="1697339"/>
          <a:ext cx="1131560" cy="1131560"/>
        </a:xfrm>
        <a:prstGeom prst="ellipse">
          <a:avLst/>
        </a:prstGeom>
        <a:solidFill>
          <a:schemeClr val="accent4">
            <a:hueOff val="740173"/>
            <a:satOff val="0"/>
            <a:lumOff val="2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5. Varför?</a:t>
          </a:r>
          <a:endParaRPr lang="en-GB" sz="900" kern="1200" dirty="0"/>
        </a:p>
      </dsp:txBody>
      <dsp:txXfrm>
        <a:off x="1173757" y="1980229"/>
        <a:ext cx="800133" cy="56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81C9B-FBF9-4947-A203-BAB6C74260FD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27D2-34A0-1945-AE6F-AB3BC8878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E928-EDC7-34EA-DB43-A673C8A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CEEE-EAA6-2590-250D-C385152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A692-2F23-13A1-07B4-0B1EA8FA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4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3_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98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DA5AD1E4-5459-7BAC-FF0F-1925C7E462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653B963-FE22-5259-D6D3-0F871F218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0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2265A-519F-E00F-0511-D9659B99D32E}"/>
              </a:ext>
            </a:extLst>
          </p:cNvPr>
          <p:cNvSpPr txBox="1"/>
          <p:nvPr userDrawn="1"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40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7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0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2023-07-13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0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2023-07-13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330DF1A-BF4C-AB27-1BAB-AB6144EC93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607" y="6019795"/>
            <a:ext cx="1389129" cy="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  <p:sldLayoutId id="2147483687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3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0166394-B231-EDD7-5A2D-92598263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Innovationsakademin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C27702-2BA1-75A7-D2FF-2AFB13739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i="1" dirty="0"/>
              <a:t>Fem varför </a:t>
            </a:r>
            <a:r>
              <a:rPr lang="sv-SE" sz="2400" dirty="0"/>
              <a:t>– Ett verktyg för att förstå problemet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6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25DC930-7297-33E0-C747-4030280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Minns ni Peter Magnussons beskrivning vad en idé är?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F9C43C-A10D-D9D5-9C3B-05A01309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dirty="0">
              <a:latin typeface="Roboto"/>
              <a:ea typeface="Roboto"/>
              <a:cs typeface="Roboto"/>
              <a:sym typeface="Roboto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endParaRPr lang="sv-SE" sz="1600" b="0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Vanligen relaterar problem till användarsidan, och lösningen till leverantörssidan av en innovation. </a:t>
            </a:r>
            <a:endParaRPr lang="sv-SE" dirty="0"/>
          </a:p>
          <a:p>
            <a:pPr>
              <a:spcBef>
                <a:spcPts val="0"/>
              </a:spcBef>
              <a:buClr>
                <a:srgbClr val="5C9474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Problem återspeglar ett behov och lösningen ett möjligt sätt att tillfredsställa detta behov. </a:t>
            </a:r>
            <a:endParaRPr lang="sv-SE" dirty="0"/>
          </a:p>
          <a:p>
            <a:pPr>
              <a:spcBef>
                <a:spcPts val="0"/>
              </a:spcBef>
              <a:buClr>
                <a:srgbClr val="D668BC"/>
              </a:buClr>
              <a:buSzPts val="1800"/>
            </a:pP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Lösningen till problemet förväntas generera </a:t>
            </a:r>
            <a:r>
              <a:rPr lang="sv-SE" sz="1600" b="1" i="0" u="none" strike="noStrike" cap="none" dirty="0">
                <a:ea typeface="Roboto"/>
                <a:cs typeface="Roboto"/>
                <a:sym typeface="Roboto"/>
              </a:rPr>
              <a:t>värde </a:t>
            </a:r>
            <a:r>
              <a:rPr lang="sv-SE" sz="1600" b="0" i="0" u="none" strike="noStrike" cap="none" dirty="0">
                <a:ea typeface="Roboto"/>
                <a:cs typeface="Roboto"/>
                <a:sym typeface="Roboto"/>
              </a:rPr>
              <a:t>för kunder, och/eller leverantörer av lösningen. </a:t>
            </a:r>
            <a:endParaRPr lang="sv-SE" dirty="0"/>
          </a:p>
          <a:p>
            <a:endParaRPr lang="sv-SE" dirty="0"/>
          </a:p>
        </p:txBody>
      </p:sp>
      <p:grpSp>
        <p:nvGrpSpPr>
          <p:cNvPr id="7" name="Google Shape;88;p5">
            <a:extLst>
              <a:ext uri="{FF2B5EF4-FFF2-40B4-BE49-F238E27FC236}">
                <a16:creationId xmlns:a16="http://schemas.microsoft.com/office/drawing/2014/main" id="{D918C1AB-7061-EB6B-C231-6DBC85EEF267}"/>
              </a:ext>
            </a:extLst>
          </p:cNvPr>
          <p:cNvGrpSpPr/>
          <p:nvPr/>
        </p:nvGrpSpPr>
        <p:grpSpPr>
          <a:xfrm>
            <a:off x="2567608" y="2595734"/>
            <a:ext cx="7570788" cy="400050"/>
            <a:chOff x="1133231" y="2201327"/>
            <a:chExt cx="7570914" cy="400170"/>
          </a:xfrm>
        </p:grpSpPr>
        <p:sp>
          <p:nvSpPr>
            <p:cNvPr id="8" name="Google Shape;89;p5">
              <a:extLst>
                <a:ext uri="{FF2B5EF4-FFF2-40B4-BE49-F238E27FC236}">
                  <a16:creationId xmlns:a16="http://schemas.microsoft.com/office/drawing/2014/main" id="{560BD94F-A80A-C3B2-6114-19EFF71F4FDE}"/>
                </a:ext>
              </a:extLst>
            </p:cNvPr>
            <p:cNvSpPr txBox="1"/>
            <p:nvPr/>
          </p:nvSpPr>
          <p:spPr>
            <a:xfrm>
              <a:off x="1133231" y="2201327"/>
              <a:ext cx="981110" cy="400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9474"/>
                </a:buClr>
                <a:buSzPts val="2000"/>
                <a:buFont typeface="Verdana"/>
                <a:buNone/>
              </a:pPr>
              <a:r>
                <a:rPr lang="sv-SE" sz="2000" b="0" i="0" u="none" strike="noStrike" cap="none">
                  <a:solidFill>
                    <a:srgbClr val="5C9474"/>
                  </a:solidFill>
                  <a:latin typeface="Verdana"/>
                  <a:ea typeface="Verdana"/>
                  <a:cs typeface="Verdana"/>
                  <a:sym typeface="Verdana"/>
                </a:rPr>
                <a:t>Behov</a:t>
              </a:r>
              <a:endParaRPr/>
            </a:p>
          </p:txBody>
        </p:sp>
        <p:sp>
          <p:nvSpPr>
            <p:cNvPr id="9" name="Google Shape;90;p5">
              <a:extLst>
                <a:ext uri="{FF2B5EF4-FFF2-40B4-BE49-F238E27FC236}">
                  <a16:creationId xmlns:a16="http://schemas.microsoft.com/office/drawing/2014/main" id="{1953752C-C515-E737-8639-A6B98ADB10B3}"/>
                </a:ext>
              </a:extLst>
            </p:cNvPr>
            <p:cNvSpPr txBox="1"/>
            <p:nvPr/>
          </p:nvSpPr>
          <p:spPr>
            <a:xfrm>
              <a:off x="5685693" y="2201327"/>
              <a:ext cx="3018452" cy="400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668BC"/>
                </a:buClr>
                <a:buSzPts val="2000"/>
                <a:buFont typeface="Verdana"/>
                <a:buNone/>
              </a:pPr>
              <a:r>
                <a:rPr lang="sv-SE" sz="2000" b="0" i="0" u="none" strike="noStrike" cap="none">
                  <a:solidFill>
                    <a:srgbClr val="D668BC"/>
                  </a:solidFill>
                  <a:latin typeface="Verdana"/>
                  <a:ea typeface="Verdana"/>
                  <a:cs typeface="Verdana"/>
                  <a:sym typeface="Verdana"/>
                </a:rPr>
                <a:t>Behovstillfredsställare</a:t>
              </a:r>
              <a:endParaRPr/>
            </a:p>
          </p:txBody>
        </p:sp>
      </p:grpSp>
      <p:grpSp>
        <p:nvGrpSpPr>
          <p:cNvPr id="10" name="Google Shape;92;p5">
            <a:extLst>
              <a:ext uri="{FF2B5EF4-FFF2-40B4-BE49-F238E27FC236}">
                <a16:creationId xmlns:a16="http://schemas.microsoft.com/office/drawing/2014/main" id="{AB2A8E6A-5B03-711A-5879-58BF0104416F}"/>
              </a:ext>
            </a:extLst>
          </p:cNvPr>
          <p:cNvGrpSpPr/>
          <p:nvPr/>
        </p:nvGrpSpPr>
        <p:grpSpPr>
          <a:xfrm>
            <a:off x="4442958" y="1753972"/>
            <a:ext cx="2119695" cy="2070400"/>
            <a:chOff x="1371295" y="197181"/>
            <a:chExt cx="2119695" cy="2070400"/>
          </a:xfrm>
        </p:grpSpPr>
        <p:sp>
          <p:nvSpPr>
            <p:cNvPr id="11" name="Google Shape;93;p5">
              <a:extLst>
                <a:ext uri="{FF2B5EF4-FFF2-40B4-BE49-F238E27FC236}">
                  <a16:creationId xmlns:a16="http://schemas.microsoft.com/office/drawing/2014/main" id="{B88FEF28-F992-4E48-7D7A-A725FBD013EE}"/>
                </a:ext>
              </a:extLst>
            </p:cNvPr>
            <p:cNvSpPr/>
            <p:nvPr/>
          </p:nvSpPr>
          <p:spPr>
            <a:xfrm>
              <a:off x="1420590" y="197181"/>
              <a:ext cx="2070400" cy="2070400"/>
            </a:xfrm>
            <a:prstGeom prst="pie">
              <a:avLst>
                <a:gd name="adj1" fmla="val 16200000"/>
                <a:gd name="adj2" fmla="val 5400000"/>
              </a:avLst>
            </a:prstGeom>
            <a:solidFill>
              <a:srgbClr val="D668B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4;p5">
              <a:extLst>
                <a:ext uri="{FF2B5EF4-FFF2-40B4-BE49-F238E27FC236}">
                  <a16:creationId xmlns:a16="http://schemas.microsoft.com/office/drawing/2014/main" id="{A738FD76-D116-0A50-DE51-91B58C66A560}"/>
                </a:ext>
              </a:extLst>
            </p:cNvPr>
            <p:cNvSpPr txBox="1"/>
            <p:nvPr/>
          </p:nvSpPr>
          <p:spPr>
            <a:xfrm>
              <a:off x="2455791" y="505276"/>
              <a:ext cx="727105" cy="14542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imes New Roman"/>
                <a:buNone/>
              </a:pPr>
              <a:r>
                <a:rPr lang="sv-SE" sz="15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Lösning</a:t>
              </a:r>
              <a:endPara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95;p5">
              <a:extLst>
                <a:ext uri="{FF2B5EF4-FFF2-40B4-BE49-F238E27FC236}">
                  <a16:creationId xmlns:a16="http://schemas.microsoft.com/office/drawing/2014/main" id="{CDBBB400-8256-34DD-DC46-605C3D800605}"/>
                </a:ext>
              </a:extLst>
            </p:cNvPr>
            <p:cNvSpPr/>
            <p:nvPr/>
          </p:nvSpPr>
          <p:spPr>
            <a:xfrm>
              <a:off x="1371295" y="197181"/>
              <a:ext cx="2070400" cy="207040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rgbClr val="5C947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6;p5">
              <a:extLst>
                <a:ext uri="{FF2B5EF4-FFF2-40B4-BE49-F238E27FC236}">
                  <a16:creationId xmlns:a16="http://schemas.microsoft.com/office/drawing/2014/main" id="{5B5467BD-D0C5-66D1-F0CC-0DE03B9AD7A7}"/>
                </a:ext>
              </a:extLst>
            </p:cNvPr>
            <p:cNvSpPr txBox="1"/>
            <p:nvPr/>
          </p:nvSpPr>
          <p:spPr>
            <a:xfrm>
              <a:off x="1667066" y="505276"/>
              <a:ext cx="727105" cy="14542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Times New Roman"/>
                <a:buNone/>
              </a:pPr>
              <a:r>
                <a:rPr lang="sv-SE" sz="15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Problem</a:t>
              </a:r>
              <a:endPara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" name="Google Shape;91;p5">
            <a:extLst>
              <a:ext uri="{FF2B5EF4-FFF2-40B4-BE49-F238E27FC236}">
                <a16:creationId xmlns:a16="http://schemas.microsoft.com/office/drawing/2014/main" id="{148D0ECD-3824-D259-C97D-C6559568102E}"/>
              </a:ext>
            </a:extLst>
          </p:cNvPr>
          <p:cNvSpPr txBox="1"/>
          <p:nvPr/>
        </p:nvSpPr>
        <p:spPr>
          <a:xfrm>
            <a:off x="8184232" y="5296153"/>
            <a:ext cx="35500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None/>
            </a:pPr>
            <a:r>
              <a:rPr lang="sv-SE" sz="1800" b="0" i="0" u="none" strike="noStrike" cap="none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Magnusson (2016)</a:t>
            </a:r>
            <a:endParaRPr sz="1800" b="0" i="0" u="none" strike="noStrike" cap="none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313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A72AFC-175B-9EC3-8CCF-66499802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/>
              <a:t>Fem varför </a:t>
            </a:r>
            <a:r>
              <a:rPr lang="sv-SE" dirty="0"/>
              <a:t>hjälper er att förstå problemet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647BDF6-B60E-5D14-7AF6-4E17604B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7295"/>
            <a:ext cx="8893324" cy="4005940"/>
          </a:xfrm>
        </p:spPr>
        <p:txBody>
          <a:bodyPr/>
          <a:lstStyle/>
          <a:p>
            <a:pPr marL="0" indent="0" algn="l">
              <a:buNone/>
            </a:pPr>
            <a:r>
              <a:rPr lang="sv-SE" b="0" i="0" dirty="0">
                <a:effectLst/>
              </a:rPr>
              <a:t>Ett sätt att lära sig mer </a:t>
            </a:r>
            <a:r>
              <a:rPr lang="sv-SE" dirty="0"/>
              <a:t>om och verkligen förstå kundens problem är att använda en metod som heter </a:t>
            </a:r>
            <a:r>
              <a:rPr lang="sv-SE" b="1" dirty="0"/>
              <a:t>Fem varför</a:t>
            </a:r>
            <a:r>
              <a:rPr lang="sv-SE" dirty="0"/>
              <a:t>. Det </a:t>
            </a:r>
            <a:r>
              <a:rPr lang="sv-SE" b="0" i="0" dirty="0">
                <a:effectLst/>
              </a:rPr>
              <a:t>är en analysmetod som används när du behöver ta reda på roten till ett problem, en så kallad </a:t>
            </a:r>
            <a:r>
              <a:rPr lang="sv-SE" b="1" i="0" dirty="0">
                <a:effectLst/>
              </a:rPr>
              <a:t>rotorsaksanalys</a:t>
            </a:r>
            <a:r>
              <a:rPr lang="sv-SE" b="0" i="0" dirty="0">
                <a:effectLst/>
              </a:rPr>
              <a:t>. Att identifiera roten till problemet hjälper till att göra något åt orsaken och därmed åtgärda problemet, istället för att enbart ta hand om symptomen. </a:t>
            </a:r>
            <a:br>
              <a:rPr lang="sv-SE" dirty="0"/>
            </a:br>
            <a:endParaRPr lang="en-GB" dirty="0"/>
          </a:p>
          <a:p>
            <a:endParaRPr lang="sv-S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04C20D6-D469-AFC0-F4A9-E76262FC54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674986"/>
              </p:ext>
            </p:extLst>
          </p:nvPr>
        </p:nvGraphicFramePr>
        <p:xfrm>
          <a:off x="8648071" y="1230922"/>
          <a:ext cx="4862287" cy="246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il: höger 2">
            <a:extLst>
              <a:ext uri="{FF2B5EF4-FFF2-40B4-BE49-F238E27FC236}">
                <a16:creationId xmlns:a16="http://schemas.microsoft.com/office/drawing/2014/main" id="{CF2EFBE3-83B0-705B-772A-A767B28F9656}"/>
              </a:ext>
            </a:extLst>
          </p:cNvPr>
          <p:cNvSpPr/>
          <p:nvPr/>
        </p:nvSpPr>
        <p:spPr>
          <a:xfrm rot="1686577">
            <a:off x="9191392" y="1474734"/>
            <a:ext cx="703385" cy="272561"/>
          </a:xfrm>
          <a:prstGeom prst="rightArrow">
            <a:avLst/>
          </a:prstGeom>
          <a:solidFill>
            <a:srgbClr val="5C9474"/>
          </a:solidFill>
          <a:ln>
            <a:solidFill>
              <a:srgbClr val="5C9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EC389A59-6E65-211D-220C-36546CF9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067735-EDDB-15A8-B783-CD3505D3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700" dirty="0"/>
              <a:t>Detta är en enkel övning som kan göras i grupp (rekommenderas!) eller enskilt. </a:t>
            </a:r>
          </a:p>
          <a:p>
            <a:pPr marL="0" indent="0">
              <a:buNone/>
            </a:pPr>
            <a:r>
              <a:rPr lang="sv-SE" sz="1700" dirty="0"/>
              <a:t>Steg ett är att beskriva problemet. Sedan ställer du första varför-frågan för att borra vidare och ta reda på mer om orsaken till problemet. </a:t>
            </a:r>
          </a:p>
          <a:p>
            <a:pPr marL="0" indent="0">
              <a:buNone/>
            </a:pPr>
            <a:r>
              <a:rPr lang="sv-SE" sz="1700" dirty="0"/>
              <a:t>Fortsätt ställa </a:t>
            </a:r>
            <a:r>
              <a:rPr lang="sv-SE" sz="1700" dirty="0" err="1"/>
              <a:t>varförfrågor</a:t>
            </a:r>
            <a:r>
              <a:rPr lang="sv-SE" sz="1700" dirty="0"/>
              <a:t> tills du hittat grundproblemet. Ibland behöver du bara ställa </a:t>
            </a:r>
            <a:r>
              <a:rPr lang="sv-SE" sz="1700" dirty="0" err="1"/>
              <a:t>varförfrågor</a:t>
            </a:r>
            <a:r>
              <a:rPr lang="sv-SE" sz="1700" dirty="0"/>
              <a:t>. Ibland fler. </a:t>
            </a:r>
          </a:p>
          <a:p>
            <a:pPr marL="0" indent="0">
              <a:buNone/>
            </a:pPr>
            <a:r>
              <a:rPr lang="sv-SE" sz="1700" dirty="0"/>
              <a:t>När du har hittat rotorsaken eller grundproblemet då kan du inleda dina kreativa processer för att komma på idéer till en eller flera lösningar. </a:t>
            </a:r>
            <a:endParaRPr lang="en-GB" sz="1700" dirty="0"/>
          </a:p>
          <a:p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1C4E2C6-3621-3077-5F9F-6E27C1C788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12531" y="2051595"/>
            <a:ext cx="4008120" cy="4008119"/>
          </a:xfrm>
        </p:spPr>
      </p:sp>
      <p:sp>
        <p:nvSpPr>
          <p:cNvPr id="10" name="Platshållare för text 6">
            <a:extLst>
              <a:ext uri="{FF2B5EF4-FFF2-40B4-BE49-F238E27FC236}">
                <a16:creationId xmlns:a16="http://schemas.microsoft.com/office/drawing/2014/main" id="{8196AB0F-B592-EF6E-00EB-A3AEC26739E8}"/>
              </a:ext>
            </a:extLst>
          </p:cNvPr>
          <p:cNvSpPr txBox="1">
            <a:spLocks/>
          </p:cNvSpPr>
          <p:nvPr/>
        </p:nvSpPr>
        <p:spPr>
          <a:xfrm>
            <a:off x="6186219" y="1628800"/>
            <a:ext cx="4872435" cy="346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Beskriv problemet: 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Varför…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Varför…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Varför…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Varför…</a:t>
            </a:r>
            <a:endParaRPr lang="en-GB"/>
          </a:p>
          <a:p>
            <a:pPr marL="457200" indent="-457200">
              <a:buFontTx/>
              <a:buAutoNum type="arabicPeriod"/>
            </a:pPr>
            <a:r>
              <a:rPr lang="en-GB"/>
              <a:t>Varför…</a:t>
            </a:r>
          </a:p>
          <a:p>
            <a:endParaRPr lang="en-GB"/>
          </a:p>
          <a:p>
            <a:r>
              <a:rPr lang="en-GB"/>
              <a:t>Slutsats: Rotorsaken är…</a:t>
            </a:r>
            <a:endParaRPr lang="sv-SE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C39C7477-5356-2D6E-0DFD-DCD196A8D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886300"/>
              </p:ext>
            </p:extLst>
          </p:nvPr>
        </p:nvGraphicFramePr>
        <p:xfrm>
          <a:off x="9034904" y="1399884"/>
          <a:ext cx="3147648" cy="282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6D3A5AFC-E158-FBEE-774C-83211CF2FC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80373" y="1781200"/>
            <a:ext cx="4872435" cy="3461674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solidFill>
                  <a:schemeClr val="bg1"/>
                </a:solidFill>
                <a:latin typeface="Georgia" panose="02040502050405020303" pitchFamily="18" charset="0"/>
              </a:rPr>
              <a:t>Beskriv problemet: </a:t>
            </a:r>
          </a:p>
          <a:p>
            <a:pPr marL="457200" indent="-457200">
              <a:buAutoNum type="arabicPeriod"/>
            </a:pPr>
            <a:r>
              <a:rPr lang="sv-SE" sz="1600" dirty="0">
                <a:solidFill>
                  <a:schemeClr val="bg1"/>
                </a:solidFill>
                <a:latin typeface="Georgia" panose="02040502050405020303" pitchFamily="18" charset="0"/>
              </a:rPr>
              <a:t>Varför…</a:t>
            </a:r>
          </a:p>
          <a:p>
            <a:pPr marL="457200" indent="-457200">
              <a:buAutoNum type="arabicPeriod"/>
            </a:pPr>
            <a:r>
              <a:rPr lang="sv-SE" sz="1600" dirty="0">
                <a:solidFill>
                  <a:schemeClr val="bg1"/>
                </a:solidFill>
                <a:latin typeface="Georgia" panose="02040502050405020303" pitchFamily="18" charset="0"/>
              </a:rPr>
              <a:t>Varför…</a:t>
            </a:r>
          </a:p>
          <a:p>
            <a:pPr marL="457200" indent="-457200">
              <a:buAutoNum type="arabicPeriod"/>
            </a:pPr>
            <a:r>
              <a:rPr lang="sv-SE" sz="1600" dirty="0">
                <a:solidFill>
                  <a:schemeClr val="bg1"/>
                </a:solidFill>
                <a:latin typeface="Georgia" panose="02040502050405020303" pitchFamily="18" charset="0"/>
              </a:rPr>
              <a:t>Varför…</a:t>
            </a:r>
          </a:p>
          <a:p>
            <a:pPr marL="457200" indent="-457200">
              <a:buAutoNum type="arabicPeriod"/>
            </a:pPr>
            <a:r>
              <a:rPr lang="sv-SE" sz="1600" dirty="0">
                <a:solidFill>
                  <a:schemeClr val="bg1"/>
                </a:solidFill>
                <a:latin typeface="Georgia" panose="02040502050405020303" pitchFamily="18" charset="0"/>
              </a:rPr>
              <a:t>Varför…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GB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Varför</a:t>
            </a: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</a:p>
          <a:p>
            <a:pPr marL="0" indent="0">
              <a:buNone/>
            </a:pP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Slutsats</a:t>
            </a: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en-GB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Rotorsaken</a:t>
            </a: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är</a:t>
            </a:r>
            <a:r>
              <a:rPr lang="en-GB" sz="1600" dirty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  <a:endParaRPr lang="sv-SE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2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62E0951-D9F1-581A-F205-D5F3B08B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34541E3-6122-EEEC-942D-469C02D7F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Vill du fortsätta att fördjupa dig inom kreativitet och idégenerering? Då rekommenderar vi att du tittar på och testar följande: </a:t>
            </a:r>
          </a:p>
          <a:p>
            <a:pPr lvl="1"/>
            <a:r>
              <a:rPr lang="sv-SE" sz="2000" dirty="0"/>
              <a:t>As </a:t>
            </a:r>
            <a:r>
              <a:rPr lang="sv-SE" sz="2000" dirty="0" err="1"/>
              <a:t>easy</a:t>
            </a:r>
            <a:r>
              <a:rPr lang="sv-SE" sz="2000" dirty="0"/>
              <a:t> as 536: Ett exempel på en kreativ process/idégenereringsmetod</a:t>
            </a:r>
          </a:p>
          <a:p>
            <a:pPr lvl="1"/>
            <a:r>
              <a:rPr lang="sv-SE" sz="2000" dirty="0"/>
              <a:t>10-minutaren: Ett exempel på en kreativ process/idégenereringsmetod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4195237"/>
      </p:ext>
    </p:extLst>
  </p:cSld>
  <p:clrMapOvr>
    <a:masterClrMapping/>
  </p:clrMapOvr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FCE5939C-CAF2-D34B-94F8-936ACFC3AD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Infra_sweden_mall</Template>
  <TotalTime>26</TotalTime>
  <Words>342</Words>
  <Application>Microsoft Office PowerPoint</Application>
  <PresentationFormat>Bredbild</PresentationFormat>
  <Paragraphs>55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Arial</vt:lpstr>
      <vt:lpstr>Calibri</vt:lpstr>
      <vt:lpstr>Georgia</vt:lpstr>
      <vt:lpstr>Lucida Sans</vt:lpstr>
      <vt:lpstr>Roboto</vt:lpstr>
      <vt:lpstr>Times New Roman</vt:lpstr>
      <vt:lpstr>Verdana</vt:lpstr>
      <vt:lpstr>Dark_infra</vt:lpstr>
      <vt:lpstr>Innovationsakademin</vt:lpstr>
      <vt:lpstr>Minns ni Peter Magnussons beskrivning vad en idé är?</vt:lpstr>
      <vt:lpstr>Fem varför hjälper er att förstå problemet</vt:lpstr>
      <vt:lpstr>Instruktion</vt:lpstr>
      <vt:lpstr>Nästa steg?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Johnsson</dc:creator>
  <cp:lastModifiedBy>Lisa Johnsson</cp:lastModifiedBy>
  <cp:revision>7</cp:revision>
  <dcterms:created xsi:type="dcterms:W3CDTF">2022-06-27T14:06:50Z</dcterms:created>
  <dcterms:modified xsi:type="dcterms:W3CDTF">2023-07-13T08:00:28Z</dcterms:modified>
</cp:coreProperties>
</file>