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7"/>
  </p:notesMasterIdLst>
  <p:sldIdLst>
    <p:sldId id="301" r:id="rId2"/>
    <p:sldId id="306" r:id="rId3"/>
    <p:sldId id="303" r:id="rId4"/>
    <p:sldId id="305" r:id="rId5"/>
    <p:sldId id="307" r:id="rId6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5564" autoAdjust="0"/>
  </p:normalViewPr>
  <p:slideViewPr>
    <p:cSldViewPr snapToGrid="0" snapToObjects="1">
      <p:cViewPr varScale="1">
        <p:scale>
          <a:sx n="107" d="100"/>
          <a:sy n="107" d="100"/>
        </p:scale>
        <p:origin x="10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7" d="100"/>
          <a:sy n="157" d="100"/>
        </p:scale>
        <p:origin x="532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81C9B-FBF9-4947-A203-BAB6C74260FD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327D2-34A0-1945-AE6F-AB3BC8878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8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5A20-CCA3-EF89-629C-CF2B3154E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2363"/>
            <a:ext cx="10511971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EB799-4524-03AF-D6D5-E24BD163B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602038"/>
            <a:ext cx="10511971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70C53-0F5F-87A9-F64A-70CB8668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1CA7-7AD6-43CD-84D5-7EB934D4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0E67B-A63B-8491-F6FF-4ACF7550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7560D42-3E53-E734-E3E5-FCCBADED01C9}"/>
              </a:ext>
            </a:extLst>
          </p:cNvPr>
          <p:cNvSpPr txBox="1">
            <a:spLocks/>
          </p:cNvSpPr>
          <p:nvPr userDrawn="1"/>
        </p:nvSpPr>
        <p:spPr>
          <a:xfrm>
            <a:off x="838200" y="62692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S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24591B1-501E-B440-80D1-493C99590D61}" type="datetimeFigureOut">
              <a:rPr lang="sv-SE" smtClean="0"/>
              <a:pPr/>
              <a:t>2023-07-13</a:t>
            </a:fld>
            <a:endParaRPr lang="sv-SE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9BA9A1-0A0E-EBB7-ED6E-8236B9C7AC9A}"/>
              </a:ext>
            </a:extLst>
          </p:cNvPr>
          <p:cNvSpPr txBox="1">
            <a:spLocks/>
          </p:cNvSpPr>
          <p:nvPr userDrawn="1"/>
        </p:nvSpPr>
        <p:spPr>
          <a:xfrm>
            <a:off x="8610600" y="6269266"/>
            <a:ext cx="161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SE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201D4C-5A0A-1147-9101-BA270C6CEC8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2">
            <a:extLst>
              <a:ext uri="{FF2B5EF4-FFF2-40B4-BE49-F238E27FC236}">
                <a16:creationId xmlns:a16="http://schemas.microsoft.com/office/drawing/2014/main" id="{C4E2AEDA-050D-FB6B-8AE9-15261B6693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6981" y="5936488"/>
            <a:ext cx="7745817" cy="921511"/>
          </a:xfrm>
          <a:prstGeom prst="rect">
            <a:avLst/>
          </a:prstGeom>
        </p:spPr>
      </p:pic>
      <p:sp>
        <p:nvSpPr>
          <p:cNvPr id="10" name="Rektangel 10">
            <a:extLst>
              <a:ext uri="{FF2B5EF4-FFF2-40B4-BE49-F238E27FC236}">
                <a16:creationId xmlns:a16="http://schemas.microsoft.com/office/drawing/2014/main" id="{D0B1AD9E-8AFE-5D6C-C34A-C67B24F6E7A1}"/>
              </a:ext>
            </a:extLst>
          </p:cNvPr>
          <p:cNvSpPr/>
          <p:nvPr userDrawn="1"/>
        </p:nvSpPr>
        <p:spPr>
          <a:xfrm>
            <a:off x="0" y="5932714"/>
            <a:ext cx="6634480" cy="925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0E99EBE-0557-F1DD-EDA3-55B7199EC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0485" y="6001204"/>
            <a:ext cx="5475515" cy="78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5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C0ADC-52B7-23D9-29F8-1D68922E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038" y="798286"/>
            <a:ext cx="10531134" cy="980084"/>
          </a:xfrm>
        </p:spPr>
        <p:txBody>
          <a:bodyPr anchor="t" anchorCtr="0">
            <a:normAutofit/>
          </a:bodyPr>
          <a:lstStyle>
            <a:lvl1pPr>
              <a:defRPr sz="33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D06C5-1ED7-C02B-C682-06D1221FB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857"/>
            <a:ext cx="6096459" cy="404585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5E928-EDC7-34EA-DB43-A673C8A38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ECEEE-EAA6-2590-250D-C385152D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DA692-2F23-13A1-07B4-0B1EA8FAC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95E173A-41E3-3749-A484-C69F8C01DC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2053" y="2051595"/>
            <a:ext cx="4008120" cy="400811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54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3_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C3C3-1ABD-25C2-685C-9AEB78AD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12800"/>
            <a:ext cx="4457926" cy="957943"/>
          </a:xfrm>
        </p:spPr>
        <p:txBody>
          <a:bodyPr anchor="t" anchorCtr="0">
            <a:normAutofit/>
          </a:bodyPr>
          <a:lstStyle>
            <a:lvl1pPr>
              <a:defRPr sz="33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BFC93-2747-9C89-389E-CB9569607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1"/>
            <a:ext cx="6096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0EA67-E18D-378E-67E4-717BCE0B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13857"/>
            <a:ext cx="4457926" cy="385513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986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C3C3-1ABD-25C2-685C-9AEB78AD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240" y="812800"/>
            <a:ext cx="4457926" cy="957943"/>
          </a:xfrm>
        </p:spPr>
        <p:txBody>
          <a:bodyPr anchor="t" anchorCtr="0">
            <a:normAutofit/>
          </a:bodyPr>
          <a:lstStyle>
            <a:lvl1pPr>
              <a:defRPr sz="3300"/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BFC93-2747-9C89-389E-CB9569607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0EA67-E18D-378E-67E4-717BCE0B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92240" y="2013857"/>
            <a:ext cx="4457926" cy="38551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911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DA5AD1E4-5459-7BAC-FF0F-1925C7E4621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12183036 w 12192000"/>
              <a:gd name="connsiteY0" fmla="*/ 6855010 h 6858000"/>
              <a:gd name="connsiteX1" fmla="*/ 12192000 w 12192000"/>
              <a:gd name="connsiteY1" fmla="*/ 6855010 h 6858000"/>
              <a:gd name="connsiteX2" fmla="*/ 12192000 w 12192000"/>
              <a:gd name="connsiteY2" fmla="*/ 6858000 h 6858000"/>
              <a:gd name="connsiteX3" fmla="*/ 12183036 w 12192000"/>
              <a:gd name="connsiteY3" fmla="*/ 6858000 h 6858000"/>
              <a:gd name="connsiteX4" fmla="*/ 12183036 w 12192000"/>
              <a:gd name="connsiteY4" fmla="*/ 0 h 6858000"/>
              <a:gd name="connsiteX5" fmla="*/ 12183748 w 12192000"/>
              <a:gd name="connsiteY5" fmla="*/ 0 h 6858000"/>
              <a:gd name="connsiteX6" fmla="*/ 12183036 w 12192000"/>
              <a:gd name="connsiteY6" fmla="*/ 1291 h 6858000"/>
              <a:gd name="connsiteX7" fmla="*/ 0 w 12192000"/>
              <a:gd name="connsiteY7" fmla="*/ 0 h 6858000"/>
              <a:gd name="connsiteX8" fmla="*/ 12183036 w 12192000"/>
              <a:gd name="connsiteY8" fmla="*/ 0 h 6858000"/>
              <a:gd name="connsiteX9" fmla="*/ 8400175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12183036" y="6855010"/>
                </a:moveTo>
                <a:lnTo>
                  <a:pt x="12192000" y="6855010"/>
                </a:lnTo>
                <a:lnTo>
                  <a:pt x="12192000" y="6858000"/>
                </a:lnTo>
                <a:lnTo>
                  <a:pt x="12183036" y="6858000"/>
                </a:lnTo>
                <a:close/>
                <a:moveTo>
                  <a:pt x="12183036" y="0"/>
                </a:moveTo>
                <a:lnTo>
                  <a:pt x="12183748" y="0"/>
                </a:lnTo>
                <a:lnTo>
                  <a:pt x="12183036" y="1291"/>
                </a:lnTo>
                <a:close/>
                <a:moveTo>
                  <a:pt x="0" y="0"/>
                </a:moveTo>
                <a:lnTo>
                  <a:pt x="12183036" y="0"/>
                </a:lnTo>
                <a:lnTo>
                  <a:pt x="84001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51999" tIns="251999" rIns="251999" bIns="251999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653B963-FE22-5259-D6D3-0F871F2188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258573 w 12178869"/>
              <a:gd name="connsiteY0" fmla="*/ 4201446 h 6858000"/>
              <a:gd name="connsiteX1" fmla="*/ 6543097 w 12178869"/>
              <a:gd name="connsiteY1" fmla="*/ 4495309 h 6858000"/>
              <a:gd name="connsiteX2" fmla="*/ 6247401 w 12178869"/>
              <a:gd name="connsiteY2" fmla="*/ 4792892 h 6858000"/>
              <a:gd name="connsiteX3" fmla="*/ 5968836 w 12178869"/>
              <a:gd name="connsiteY3" fmla="*/ 4490845 h 6858000"/>
              <a:gd name="connsiteX4" fmla="*/ 6258573 w 12178869"/>
              <a:gd name="connsiteY4" fmla="*/ 4201446 h 6858000"/>
              <a:gd name="connsiteX5" fmla="*/ 7760890 w 12178869"/>
              <a:gd name="connsiteY5" fmla="*/ 4167968 h 6858000"/>
              <a:gd name="connsiteX6" fmla="*/ 7980614 w 12178869"/>
              <a:gd name="connsiteY6" fmla="*/ 4338334 h 6858000"/>
              <a:gd name="connsiteX7" fmla="*/ 7524035 w 12178869"/>
              <a:gd name="connsiteY7" fmla="*/ 4338334 h 6858000"/>
              <a:gd name="connsiteX8" fmla="*/ 7760890 w 12178869"/>
              <a:gd name="connsiteY8" fmla="*/ 4167968 h 6858000"/>
              <a:gd name="connsiteX9" fmla="*/ 4803926 w 12178869"/>
              <a:gd name="connsiteY9" fmla="*/ 4167968 h 6858000"/>
              <a:gd name="connsiteX10" fmla="*/ 5023649 w 12178869"/>
              <a:gd name="connsiteY10" fmla="*/ 4338334 h 6858000"/>
              <a:gd name="connsiteX11" fmla="*/ 4567072 w 12178869"/>
              <a:gd name="connsiteY11" fmla="*/ 4338334 h 6858000"/>
              <a:gd name="connsiteX12" fmla="*/ 4803926 w 12178869"/>
              <a:gd name="connsiteY12" fmla="*/ 4167968 h 6858000"/>
              <a:gd name="connsiteX13" fmla="*/ 2125527 w 12178869"/>
              <a:gd name="connsiteY13" fmla="*/ 3885264 h 6858000"/>
              <a:gd name="connsiteX14" fmla="*/ 2125527 w 12178869"/>
              <a:gd name="connsiteY14" fmla="*/ 3886008 h 6858000"/>
              <a:gd name="connsiteX15" fmla="*/ 2584340 w 12178869"/>
              <a:gd name="connsiteY15" fmla="*/ 5088242 h 6858000"/>
              <a:gd name="connsiteX16" fmla="*/ 2900147 w 12178869"/>
              <a:gd name="connsiteY16" fmla="*/ 5088242 h 6858000"/>
              <a:gd name="connsiteX17" fmla="*/ 3115402 w 12178869"/>
              <a:gd name="connsiteY17" fmla="*/ 4442488 h 6858000"/>
              <a:gd name="connsiteX18" fmla="*/ 3338850 w 12178869"/>
              <a:gd name="connsiteY18" fmla="*/ 5088242 h 6858000"/>
              <a:gd name="connsiteX19" fmla="*/ 3654657 w 12178869"/>
              <a:gd name="connsiteY19" fmla="*/ 5088242 h 6858000"/>
              <a:gd name="connsiteX20" fmla="*/ 4107512 w 12178869"/>
              <a:gd name="connsiteY20" fmla="*/ 3886008 h 6858000"/>
              <a:gd name="connsiteX21" fmla="*/ 3729140 w 12178869"/>
              <a:gd name="connsiteY21" fmla="*/ 3886008 h 6858000"/>
              <a:gd name="connsiteX22" fmla="*/ 3492285 w 12178869"/>
              <a:gd name="connsiteY22" fmla="*/ 4555569 h 6858000"/>
              <a:gd name="connsiteX23" fmla="*/ 3260643 w 12178869"/>
              <a:gd name="connsiteY23" fmla="*/ 3886008 h 6858000"/>
              <a:gd name="connsiteX24" fmla="*/ 2968671 w 12178869"/>
              <a:gd name="connsiteY24" fmla="*/ 3886008 h 6858000"/>
              <a:gd name="connsiteX25" fmla="*/ 2748202 w 12178869"/>
              <a:gd name="connsiteY25" fmla="*/ 4551106 h 6858000"/>
              <a:gd name="connsiteX26" fmla="*/ 2509112 w 12178869"/>
              <a:gd name="connsiteY26" fmla="*/ 3885264 h 6858000"/>
              <a:gd name="connsiteX27" fmla="*/ 7763869 w 12178869"/>
              <a:gd name="connsiteY27" fmla="*/ 3862945 h 6858000"/>
              <a:gd name="connsiteX28" fmla="*/ 7149387 w 12178869"/>
              <a:gd name="connsiteY28" fmla="*/ 4488613 h 6858000"/>
              <a:gd name="connsiteX29" fmla="*/ 7774297 w 12178869"/>
              <a:gd name="connsiteY29" fmla="*/ 5117257 h 6858000"/>
              <a:gd name="connsiteX30" fmla="*/ 8336642 w 12178869"/>
              <a:gd name="connsiteY30" fmla="*/ 4804052 h 6858000"/>
              <a:gd name="connsiteX31" fmla="*/ 8052118 w 12178869"/>
              <a:gd name="connsiteY31" fmla="*/ 4637404 h 6858000"/>
              <a:gd name="connsiteX32" fmla="*/ 7791428 w 12178869"/>
              <a:gd name="connsiteY32" fmla="*/ 4804052 h 6858000"/>
              <a:gd name="connsiteX33" fmla="*/ 7509139 w 12178869"/>
              <a:gd name="connsiteY33" fmla="*/ 4592767 h 6858000"/>
              <a:gd name="connsiteX34" fmla="*/ 8356007 w 12178869"/>
              <a:gd name="connsiteY34" fmla="*/ 4592767 h 6858000"/>
              <a:gd name="connsiteX35" fmla="*/ 8356007 w 12178869"/>
              <a:gd name="connsiteY35" fmla="*/ 4520604 h 6858000"/>
              <a:gd name="connsiteX36" fmla="*/ 7763869 w 12178869"/>
              <a:gd name="connsiteY36" fmla="*/ 3862945 h 6858000"/>
              <a:gd name="connsiteX37" fmla="*/ 4806905 w 12178869"/>
              <a:gd name="connsiteY37" fmla="*/ 3862945 h 6858000"/>
              <a:gd name="connsiteX38" fmla="*/ 4192423 w 12178869"/>
              <a:gd name="connsiteY38" fmla="*/ 4488613 h 6858000"/>
              <a:gd name="connsiteX39" fmla="*/ 4817332 w 12178869"/>
              <a:gd name="connsiteY39" fmla="*/ 5117257 h 6858000"/>
              <a:gd name="connsiteX40" fmla="*/ 5379678 w 12178869"/>
              <a:gd name="connsiteY40" fmla="*/ 4804052 h 6858000"/>
              <a:gd name="connsiteX41" fmla="*/ 5095153 w 12178869"/>
              <a:gd name="connsiteY41" fmla="*/ 4637404 h 6858000"/>
              <a:gd name="connsiteX42" fmla="*/ 4834464 w 12178869"/>
              <a:gd name="connsiteY42" fmla="*/ 4804052 h 6858000"/>
              <a:gd name="connsiteX43" fmla="*/ 4552174 w 12178869"/>
              <a:gd name="connsiteY43" fmla="*/ 4592767 h 6858000"/>
              <a:gd name="connsiteX44" fmla="*/ 5399043 w 12178869"/>
              <a:gd name="connsiteY44" fmla="*/ 4592767 h 6858000"/>
              <a:gd name="connsiteX45" fmla="*/ 5399043 w 12178869"/>
              <a:gd name="connsiteY45" fmla="*/ 4520604 h 6858000"/>
              <a:gd name="connsiteX46" fmla="*/ 4806905 w 12178869"/>
              <a:gd name="connsiteY46" fmla="*/ 3862945 h 6858000"/>
              <a:gd name="connsiteX47" fmla="*/ 6525221 w 12178869"/>
              <a:gd name="connsiteY47" fmla="*/ 3588425 h 6858000"/>
              <a:gd name="connsiteX48" fmla="*/ 6525221 w 12178869"/>
              <a:gd name="connsiteY48" fmla="*/ 3999834 h 6858000"/>
              <a:gd name="connsiteX49" fmla="*/ 6176642 w 12178869"/>
              <a:gd name="connsiteY49" fmla="*/ 3862945 h 6858000"/>
              <a:gd name="connsiteX50" fmla="*/ 5598657 w 12178869"/>
              <a:gd name="connsiteY50" fmla="*/ 4497541 h 6858000"/>
              <a:gd name="connsiteX51" fmla="*/ 6145359 w 12178869"/>
              <a:gd name="connsiteY51" fmla="*/ 5118001 h 6858000"/>
              <a:gd name="connsiteX52" fmla="*/ 6531181 w 12178869"/>
              <a:gd name="connsiteY52" fmla="*/ 4963258 h 6858000"/>
              <a:gd name="connsiteX53" fmla="*/ 6531181 w 12178869"/>
              <a:gd name="connsiteY53" fmla="*/ 5088242 h 6858000"/>
              <a:gd name="connsiteX54" fmla="*/ 6887952 w 12178869"/>
              <a:gd name="connsiteY54" fmla="*/ 5088242 h 6858000"/>
              <a:gd name="connsiteX55" fmla="*/ 6887952 w 12178869"/>
              <a:gd name="connsiteY55" fmla="*/ 5087499 h 6858000"/>
              <a:gd name="connsiteX56" fmla="*/ 6887952 w 12178869"/>
              <a:gd name="connsiteY56" fmla="*/ 3588425 h 6858000"/>
              <a:gd name="connsiteX57" fmla="*/ 1495403 w 12178869"/>
              <a:gd name="connsiteY57" fmla="*/ 3533372 h 6858000"/>
              <a:gd name="connsiteX58" fmla="*/ 979982 w 12178869"/>
              <a:gd name="connsiteY58" fmla="*/ 4010993 h 6858000"/>
              <a:gd name="connsiteX59" fmla="*/ 1274189 w 12178869"/>
              <a:gd name="connsiteY59" fmla="*/ 4443976 h 6858000"/>
              <a:gd name="connsiteX60" fmla="*/ 1497637 w 12178869"/>
              <a:gd name="connsiteY60" fmla="*/ 4533995 h 6858000"/>
              <a:gd name="connsiteX61" fmla="*/ 1654795 w 12178869"/>
              <a:gd name="connsiteY61" fmla="*/ 4680555 h 6858000"/>
              <a:gd name="connsiteX62" fmla="*/ 1437306 w 12178869"/>
              <a:gd name="connsiteY62" fmla="*/ 4798099 h 6858000"/>
              <a:gd name="connsiteX63" fmla="*/ 1084258 w 12178869"/>
              <a:gd name="connsiteY63" fmla="*/ 4653028 h 6858000"/>
              <a:gd name="connsiteX64" fmla="*/ 927099 w 12178869"/>
              <a:gd name="connsiteY64" fmla="*/ 4956562 h 6858000"/>
              <a:gd name="connsiteX65" fmla="*/ 1444754 w 12178869"/>
              <a:gd name="connsiteY65" fmla="*/ 5142552 h 6858000"/>
              <a:gd name="connsiteX66" fmla="*/ 2044341 w 12178869"/>
              <a:gd name="connsiteY66" fmla="*/ 4653028 h 6858000"/>
              <a:gd name="connsiteX67" fmla="*/ 1703210 w 12178869"/>
              <a:gd name="connsiteY67" fmla="*/ 4200702 h 6858000"/>
              <a:gd name="connsiteX68" fmla="*/ 1540837 w 12178869"/>
              <a:gd name="connsiteY68" fmla="*/ 4135978 h 6858000"/>
              <a:gd name="connsiteX69" fmla="*/ 1370272 w 12178869"/>
              <a:gd name="connsiteY69" fmla="*/ 3999090 h 6858000"/>
              <a:gd name="connsiteX70" fmla="*/ 1521472 w 12178869"/>
              <a:gd name="connsiteY70" fmla="*/ 3868153 h 6858000"/>
              <a:gd name="connsiteX71" fmla="*/ 1823126 w 12178869"/>
              <a:gd name="connsiteY71" fmla="*/ 3987930 h 6858000"/>
              <a:gd name="connsiteX72" fmla="*/ 1975816 w 12178869"/>
              <a:gd name="connsiteY72" fmla="*/ 3694067 h 6858000"/>
              <a:gd name="connsiteX73" fmla="*/ 1495403 w 12178869"/>
              <a:gd name="connsiteY73" fmla="*/ 3533372 h 6858000"/>
              <a:gd name="connsiteX74" fmla="*/ 9122540 w 12178869"/>
              <a:gd name="connsiteY74" fmla="*/ 2095684 h 6858000"/>
              <a:gd name="connsiteX75" fmla="*/ 9408154 w 12178869"/>
              <a:gd name="connsiteY75" fmla="*/ 2392907 h 6858000"/>
              <a:gd name="connsiteX76" fmla="*/ 9110639 w 12178869"/>
              <a:gd name="connsiteY76" fmla="*/ 2686416 h 6858000"/>
              <a:gd name="connsiteX77" fmla="*/ 8836926 w 12178869"/>
              <a:gd name="connsiteY77" fmla="*/ 2383248 h 6858000"/>
              <a:gd name="connsiteX78" fmla="*/ 9122540 w 12178869"/>
              <a:gd name="connsiteY78" fmla="*/ 2095684 h 6858000"/>
              <a:gd name="connsiteX79" fmla="*/ 9050392 w 12178869"/>
              <a:gd name="connsiteY79" fmla="*/ 1759821 h 6858000"/>
              <a:gd name="connsiteX80" fmla="*/ 8467265 w 12178869"/>
              <a:gd name="connsiteY80" fmla="*/ 2388449 h 6858000"/>
              <a:gd name="connsiteX81" fmla="*/ 9031054 w 12178869"/>
              <a:gd name="connsiteY81" fmla="*/ 3011876 h 6858000"/>
              <a:gd name="connsiteX82" fmla="*/ 9391047 w 12178869"/>
              <a:gd name="connsiteY82" fmla="*/ 2865493 h 6858000"/>
              <a:gd name="connsiteX83" fmla="*/ 9391047 w 12178869"/>
              <a:gd name="connsiteY83" fmla="*/ 2982896 h 6858000"/>
              <a:gd name="connsiteX84" fmla="*/ 9756989 w 12178869"/>
              <a:gd name="connsiteY84" fmla="*/ 2982896 h 6858000"/>
              <a:gd name="connsiteX85" fmla="*/ 9756989 w 12178869"/>
              <a:gd name="connsiteY85" fmla="*/ 1782856 h 6858000"/>
              <a:gd name="connsiteX86" fmla="*/ 9396997 w 12178869"/>
              <a:gd name="connsiteY86" fmla="*/ 1782856 h 6858000"/>
              <a:gd name="connsiteX87" fmla="*/ 9396997 w 12178869"/>
              <a:gd name="connsiteY87" fmla="*/ 1906204 h 6858000"/>
              <a:gd name="connsiteX88" fmla="*/ 9050392 w 12178869"/>
              <a:gd name="connsiteY88" fmla="*/ 1759821 h 6858000"/>
              <a:gd name="connsiteX89" fmla="*/ 8247104 w 12178869"/>
              <a:gd name="connsiteY89" fmla="*/ 1759821 h 6858000"/>
              <a:gd name="connsiteX90" fmla="*/ 7961490 w 12178869"/>
              <a:gd name="connsiteY90" fmla="*/ 1973079 h 6858000"/>
              <a:gd name="connsiteX91" fmla="*/ 7961490 w 12178869"/>
              <a:gd name="connsiteY91" fmla="*/ 1783599 h 6858000"/>
              <a:gd name="connsiteX92" fmla="*/ 7607448 w 12178869"/>
              <a:gd name="connsiteY92" fmla="*/ 1783599 h 6858000"/>
              <a:gd name="connsiteX93" fmla="*/ 7607448 w 12178869"/>
              <a:gd name="connsiteY93" fmla="*/ 2984382 h 6858000"/>
              <a:gd name="connsiteX94" fmla="*/ 7974878 w 12178869"/>
              <a:gd name="connsiteY94" fmla="*/ 2984382 h 6858000"/>
              <a:gd name="connsiteX95" fmla="*/ 7974878 w 12178869"/>
              <a:gd name="connsiteY95" fmla="*/ 2430803 h 6858000"/>
              <a:gd name="connsiteX96" fmla="*/ 8202477 w 12178869"/>
              <a:gd name="connsiteY96" fmla="*/ 2111288 h 6858000"/>
              <a:gd name="connsiteX97" fmla="*/ 8329664 w 12178869"/>
              <a:gd name="connsiteY97" fmla="*/ 2135066 h 6858000"/>
              <a:gd name="connsiteX98" fmla="*/ 8329664 w 12178869"/>
              <a:gd name="connsiteY98" fmla="*/ 1759821 h 6858000"/>
              <a:gd name="connsiteX99" fmla="*/ 8247104 w 12178869"/>
              <a:gd name="connsiteY99" fmla="*/ 1759821 h 6858000"/>
              <a:gd name="connsiteX100" fmla="*/ 6055911 w 12178869"/>
              <a:gd name="connsiteY100" fmla="*/ 1758335 h 6858000"/>
              <a:gd name="connsiteX101" fmla="*/ 5705588 w 12178869"/>
              <a:gd name="connsiteY101" fmla="*/ 1938155 h 6858000"/>
              <a:gd name="connsiteX102" fmla="*/ 5705588 w 12178869"/>
              <a:gd name="connsiteY102" fmla="*/ 1782856 h 6858000"/>
              <a:gd name="connsiteX103" fmla="*/ 5341877 w 12178869"/>
              <a:gd name="connsiteY103" fmla="*/ 1782856 h 6858000"/>
              <a:gd name="connsiteX104" fmla="*/ 5341877 w 12178869"/>
              <a:gd name="connsiteY104" fmla="*/ 2983639 h 6858000"/>
              <a:gd name="connsiteX105" fmla="*/ 5710051 w 12178869"/>
              <a:gd name="connsiteY105" fmla="*/ 2983639 h 6858000"/>
              <a:gd name="connsiteX106" fmla="*/ 5710051 w 12178869"/>
              <a:gd name="connsiteY106" fmla="*/ 2982896 h 6858000"/>
              <a:gd name="connsiteX107" fmla="*/ 5710051 w 12178869"/>
              <a:gd name="connsiteY107" fmla="*/ 2296310 h 6858000"/>
              <a:gd name="connsiteX108" fmla="*/ 5925005 w 12178869"/>
              <a:gd name="connsiteY108" fmla="*/ 2085281 h 6858000"/>
              <a:gd name="connsiteX109" fmla="*/ 6113183 w 12178869"/>
              <a:gd name="connsiteY109" fmla="*/ 2278476 h 6858000"/>
              <a:gd name="connsiteX110" fmla="*/ 6113183 w 12178869"/>
              <a:gd name="connsiteY110" fmla="*/ 2982153 h 6858000"/>
              <a:gd name="connsiteX111" fmla="*/ 6488794 w 12178869"/>
              <a:gd name="connsiteY111" fmla="*/ 2982153 h 6858000"/>
              <a:gd name="connsiteX112" fmla="*/ 6488794 w 12178869"/>
              <a:gd name="connsiteY112" fmla="*/ 2157358 h 6858000"/>
              <a:gd name="connsiteX113" fmla="*/ 6055911 w 12178869"/>
              <a:gd name="connsiteY113" fmla="*/ 1758335 h 6858000"/>
              <a:gd name="connsiteX114" fmla="*/ 4598091 w 12178869"/>
              <a:gd name="connsiteY114" fmla="*/ 1485633 h 6858000"/>
              <a:gd name="connsiteX115" fmla="*/ 4598091 w 12178869"/>
              <a:gd name="connsiteY115" fmla="*/ 2983639 h 6858000"/>
              <a:gd name="connsiteX116" fmla="*/ 4990067 w 12178869"/>
              <a:gd name="connsiteY116" fmla="*/ 2983639 h 6858000"/>
              <a:gd name="connsiteX117" fmla="*/ 4990067 w 12178869"/>
              <a:gd name="connsiteY117" fmla="*/ 2982896 h 6858000"/>
              <a:gd name="connsiteX118" fmla="*/ 4990067 w 12178869"/>
              <a:gd name="connsiteY118" fmla="*/ 1485633 h 6858000"/>
              <a:gd name="connsiteX119" fmla="*/ 7234068 w 12178869"/>
              <a:gd name="connsiteY119" fmla="*/ 1352625 h 6858000"/>
              <a:gd name="connsiteX120" fmla="*/ 6834655 w 12178869"/>
              <a:gd name="connsiteY120" fmla="*/ 1721925 h 6858000"/>
              <a:gd name="connsiteX121" fmla="*/ 6834655 w 12178869"/>
              <a:gd name="connsiteY121" fmla="*/ 1782856 h 6858000"/>
              <a:gd name="connsiteX122" fmla="*/ 6711186 w 12178869"/>
              <a:gd name="connsiteY122" fmla="*/ 1782856 h 6858000"/>
              <a:gd name="connsiteX123" fmla="*/ 6711186 w 12178869"/>
              <a:gd name="connsiteY123" fmla="*/ 2099399 h 6858000"/>
              <a:gd name="connsiteX124" fmla="*/ 6839117 w 12178869"/>
              <a:gd name="connsiteY124" fmla="*/ 2099399 h 6858000"/>
              <a:gd name="connsiteX125" fmla="*/ 6839117 w 12178869"/>
              <a:gd name="connsiteY125" fmla="*/ 2982896 h 6858000"/>
              <a:gd name="connsiteX126" fmla="*/ 7197622 w 12178869"/>
              <a:gd name="connsiteY126" fmla="*/ 2982896 h 6858000"/>
              <a:gd name="connsiteX127" fmla="*/ 7197622 w 12178869"/>
              <a:gd name="connsiteY127" fmla="*/ 2099399 h 6858000"/>
              <a:gd name="connsiteX128" fmla="*/ 7393238 w 12178869"/>
              <a:gd name="connsiteY128" fmla="*/ 2099399 h 6858000"/>
              <a:gd name="connsiteX129" fmla="*/ 7393238 w 12178869"/>
              <a:gd name="connsiteY129" fmla="*/ 1782856 h 6858000"/>
              <a:gd name="connsiteX130" fmla="*/ 7195391 w 12178869"/>
              <a:gd name="connsiteY130" fmla="*/ 1782856 h 6858000"/>
              <a:gd name="connsiteX131" fmla="*/ 7310678 w 12178869"/>
              <a:gd name="connsiteY131" fmla="*/ 1667682 h 6858000"/>
              <a:gd name="connsiteX132" fmla="*/ 7431915 w 12178869"/>
              <a:gd name="connsiteY132" fmla="*/ 1685515 h 6858000"/>
              <a:gd name="connsiteX133" fmla="*/ 7431915 w 12178869"/>
              <a:gd name="connsiteY133" fmla="*/ 1377889 h 6858000"/>
              <a:gd name="connsiteX134" fmla="*/ 7234068 w 12178869"/>
              <a:gd name="connsiteY134" fmla="*/ 1352625 h 6858000"/>
              <a:gd name="connsiteX135" fmla="*/ 0 w 12178869"/>
              <a:gd name="connsiteY135" fmla="*/ 0 h 6858000"/>
              <a:gd name="connsiteX136" fmla="*/ 12178869 w 12178869"/>
              <a:gd name="connsiteY136" fmla="*/ 0 h 6858000"/>
              <a:gd name="connsiteX137" fmla="*/ 9769689 w 12178869"/>
              <a:gd name="connsiteY137" fmla="*/ 4367635 h 6858000"/>
              <a:gd name="connsiteX138" fmla="*/ 9769689 w 12178869"/>
              <a:gd name="connsiteY138" fmla="*/ 4261706 h 6858000"/>
              <a:gd name="connsiteX139" fmla="*/ 9336944 w 12178869"/>
              <a:gd name="connsiteY139" fmla="*/ 3862202 h 6858000"/>
              <a:gd name="connsiteX140" fmla="*/ 8986130 w 12178869"/>
              <a:gd name="connsiteY140" fmla="*/ 4042239 h 6858000"/>
              <a:gd name="connsiteX141" fmla="*/ 8986130 w 12178869"/>
              <a:gd name="connsiteY141" fmla="*/ 3886008 h 6858000"/>
              <a:gd name="connsiteX142" fmla="*/ 8621910 w 12178869"/>
              <a:gd name="connsiteY142" fmla="*/ 3886008 h 6858000"/>
              <a:gd name="connsiteX143" fmla="*/ 8621910 w 12178869"/>
              <a:gd name="connsiteY143" fmla="*/ 5088242 h 6858000"/>
              <a:gd name="connsiteX144" fmla="*/ 8989854 w 12178869"/>
              <a:gd name="connsiteY144" fmla="*/ 5088242 h 6858000"/>
              <a:gd name="connsiteX145" fmla="*/ 8989854 w 12178869"/>
              <a:gd name="connsiteY145" fmla="*/ 5087499 h 6858000"/>
              <a:gd name="connsiteX146" fmla="*/ 8989854 w 12178869"/>
              <a:gd name="connsiteY146" fmla="*/ 4400082 h 6858000"/>
              <a:gd name="connsiteX147" fmla="*/ 9205110 w 12178869"/>
              <a:gd name="connsiteY147" fmla="*/ 4188799 h 6858000"/>
              <a:gd name="connsiteX148" fmla="*/ 9393551 w 12178869"/>
              <a:gd name="connsiteY148" fmla="*/ 4382971 h 6858000"/>
              <a:gd name="connsiteX149" fmla="*/ 9393551 w 12178869"/>
              <a:gd name="connsiteY149" fmla="*/ 5029558 h 6858000"/>
              <a:gd name="connsiteX150" fmla="*/ 9393551 w 12178869"/>
              <a:gd name="connsiteY150" fmla="*/ 5049541 h 6858000"/>
              <a:gd name="connsiteX151" fmla="*/ 8396008 w 12178869"/>
              <a:gd name="connsiteY151" fmla="*/ 6858000 h 6858000"/>
              <a:gd name="connsiteX152" fmla="*/ 0 w 12178869"/>
              <a:gd name="connsiteY15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2178869" h="6858000">
                <a:moveTo>
                  <a:pt x="6258573" y="4201446"/>
                </a:moveTo>
                <a:cubicBezTo>
                  <a:pt x="6429139" y="4201446"/>
                  <a:pt x="6543097" y="4326431"/>
                  <a:pt x="6543097" y="4495309"/>
                </a:cubicBezTo>
                <a:cubicBezTo>
                  <a:pt x="6543097" y="4661955"/>
                  <a:pt x="6437332" y="4792892"/>
                  <a:pt x="6247401" y="4792892"/>
                </a:cubicBezTo>
                <a:cubicBezTo>
                  <a:pt x="6080560" y="4792147"/>
                  <a:pt x="5968836" y="4656748"/>
                  <a:pt x="5968836" y="4490845"/>
                </a:cubicBezTo>
                <a:cubicBezTo>
                  <a:pt x="5968836" y="4338334"/>
                  <a:pt x="6074601" y="4201446"/>
                  <a:pt x="6258573" y="4201446"/>
                </a:cubicBezTo>
                <a:close/>
                <a:moveTo>
                  <a:pt x="7760890" y="4167968"/>
                </a:moveTo>
                <a:cubicBezTo>
                  <a:pt x="7874848" y="4167968"/>
                  <a:pt x="7937414" y="4223020"/>
                  <a:pt x="7980614" y="4338334"/>
                </a:cubicBezTo>
                <a:cubicBezTo>
                  <a:pt x="7939649" y="4338334"/>
                  <a:pt x="7524035" y="4338334"/>
                  <a:pt x="7524035" y="4338334"/>
                </a:cubicBezTo>
                <a:cubicBezTo>
                  <a:pt x="7568725" y="4226740"/>
                  <a:pt x="7637249" y="4167968"/>
                  <a:pt x="7760890" y="4167968"/>
                </a:cubicBezTo>
                <a:close/>
                <a:moveTo>
                  <a:pt x="4803926" y="4167968"/>
                </a:moveTo>
                <a:cubicBezTo>
                  <a:pt x="4917884" y="4167968"/>
                  <a:pt x="4980450" y="4223020"/>
                  <a:pt x="5023649" y="4338334"/>
                </a:cubicBezTo>
                <a:cubicBezTo>
                  <a:pt x="4982684" y="4338334"/>
                  <a:pt x="4567072" y="4338334"/>
                  <a:pt x="4567072" y="4338334"/>
                </a:cubicBezTo>
                <a:cubicBezTo>
                  <a:pt x="4611760" y="4226740"/>
                  <a:pt x="4681030" y="4167968"/>
                  <a:pt x="4803926" y="4167968"/>
                </a:cubicBezTo>
                <a:close/>
                <a:moveTo>
                  <a:pt x="2125527" y="3885264"/>
                </a:moveTo>
                <a:lnTo>
                  <a:pt x="2125527" y="3886008"/>
                </a:lnTo>
                <a:lnTo>
                  <a:pt x="2584340" y="5088242"/>
                </a:lnTo>
                <a:lnTo>
                  <a:pt x="2900147" y="5088242"/>
                </a:lnTo>
                <a:lnTo>
                  <a:pt x="3115402" y="4442488"/>
                </a:lnTo>
                <a:lnTo>
                  <a:pt x="3338850" y="5088242"/>
                </a:lnTo>
                <a:lnTo>
                  <a:pt x="3654657" y="5088242"/>
                </a:lnTo>
                <a:lnTo>
                  <a:pt x="4107512" y="3886008"/>
                </a:lnTo>
                <a:lnTo>
                  <a:pt x="3729140" y="3886008"/>
                </a:lnTo>
                <a:lnTo>
                  <a:pt x="3492285" y="4555569"/>
                </a:lnTo>
                <a:lnTo>
                  <a:pt x="3260643" y="3886008"/>
                </a:lnTo>
                <a:lnTo>
                  <a:pt x="2968671" y="3886008"/>
                </a:lnTo>
                <a:lnTo>
                  <a:pt x="2748202" y="4551106"/>
                </a:lnTo>
                <a:lnTo>
                  <a:pt x="2509112" y="3885264"/>
                </a:lnTo>
                <a:close/>
                <a:moveTo>
                  <a:pt x="7763869" y="3862945"/>
                </a:moveTo>
                <a:cubicBezTo>
                  <a:pt x="7410076" y="3862202"/>
                  <a:pt x="7149387" y="4124818"/>
                  <a:pt x="7149387" y="4488613"/>
                </a:cubicBezTo>
                <a:cubicBezTo>
                  <a:pt x="7149387" y="4891838"/>
                  <a:pt x="7404118" y="5117257"/>
                  <a:pt x="7774297" y="5117257"/>
                </a:cubicBezTo>
                <a:cubicBezTo>
                  <a:pt x="8026793" y="5117257"/>
                  <a:pt x="8230876" y="4992272"/>
                  <a:pt x="8336642" y="4804052"/>
                </a:cubicBezTo>
                <a:cubicBezTo>
                  <a:pt x="8270352" y="4763134"/>
                  <a:pt x="8052118" y="4637404"/>
                  <a:pt x="8052118" y="4637404"/>
                </a:cubicBezTo>
                <a:cubicBezTo>
                  <a:pt x="7989552" y="4719984"/>
                  <a:pt x="7911345" y="4804052"/>
                  <a:pt x="7791428" y="4804052"/>
                </a:cubicBezTo>
                <a:cubicBezTo>
                  <a:pt x="7654380" y="4804052"/>
                  <a:pt x="7540421" y="4735607"/>
                  <a:pt x="7509139" y="4592767"/>
                </a:cubicBezTo>
                <a:cubicBezTo>
                  <a:pt x="7536697" y="4592767"/>
                  <a:pt x="8356007" y="4592767"/>
                  <a:pt x="8356007" y="4592767"/>
                </a:cubicBezTo>
                <a:cubicBezTo>
                  <a:pt x="8358242" y="4565241"/>
                  <a:pt x="8356007" y="4549618"/>
                  <a:pt x="8356007" y="4520604"/>
                </a:cubicBezTo>
                <a:cubicBezTo>
                  <a:pt x="8356007" y="4092084"/>
                  <a:pt x="8110959" y="3862945"/>
                  <a:pt x="7763869" y="3862945"/>
                </a:cubicBezTo>
                <a:close/>
                <a:moveTo>
                  <a:pt x="4806905" y="3862945"/>
                </a:moveTo>
                <a:cubicBezTo>
                  <a:pt x="4453113" y="3862202"/>
                  <a:pt x="4192423" y="4124818"/>
                  <a:pt x="4192423" y="4488613"/>
                </a:cubicBezTo>
                <a:cubicBezTo>
                  <a:pt x="4192423" y="4891838"/>
                  <a:pt x="4447153" y="5117257"/>
                  <a:pt x="4817332" y="5117257"/>
                </a:cubicBezTo>
                <a:cubicBezTo>
                  <a:pt x="5069829" y="5117257"/>
                  <a:pt x="5273912" y="4992272"/>
                  <a:pt x="5379678" y="4804052"/>
                </a:cubicBezTo>
                <a:cubicBezTo>
                  <a:pt x="5313388" y="4763134"/>
                  <a:pt x="5095153" y="4637404"/>
                  <a:pt x="5095153" y="4637404"/>
                </a:cubicBezTo>
                <a:cubicBezTo>
                  <a:pt x="5032588" y="4719984"/>
                  <a:pt x="4954381" y="4804052"/>
                  <a:pt x="4834464" y="4804052"/>
                </a:cubicBezTo>
                <a:cubicBezTo>
                  <a:pt x="4697415" y="4804052"/>
                  <a:pt x="4583457" y="4735607"/>
                  <a:pt x="4552174" y="4592767"/>
                </a:cubicBezTo>
                <a:cubicBezTo>
                  <a:pt x="4579733" y="4592767"/>
                  <a:pt x="5399043" y="4592767"/>
                  <a:pt x="5399043" y="4592767"/>
                </a:cubicBezTo>
                <a:cubicBezTo>
                  <a:pt x="5401277" y="4565241"/>
                  <a:pt x="5399043" y="4549618"/>
                  <a:pt x="5399043" y="4520604"/>
                </a:cubicBezTo>
                <a:cubicBezTo>
                  <a:pt x="5399043" y="4092084"/>
                  <a:pt x="5153995" y="3862945"/>
                  <a:pt x="4806905" y="3862945"/>
                </a:cubicBezTo>
                <a:close/>
                <a:moveTo>
                  <a:pt x="6525221" y="3588425"/>
                </a:moveTo>
                <a:lnTo>
                  <a:pt x="6525221" y="3999834"/>
                </a:lnTo>
                <a:cubicBezTo>
                  <a:pt x="6525221" y="3999834"/>
                  <a:pt x="6385939" y="3862945"/>
                  <a:pt x="6176642" y="3862945"/>
                </a:cubicBezTo>
                <a:cubicBezTo>
                  <a:pt x="5822105" y="3862945"/>
                  <a:pt x="5598657" y="4170199"/>
                  <a:pt x="5598657" y="4497541"/>
                </a:cubicBezTo>
                <a:cubicBezTo>
                  <a:pt x="5598657" y="4832321"/>
                  <a:pt x="5806463" y="5118001"/>
                  <a:pt x="6145359" y="5118001"/>
                </a:cubicBezTo>
                <a:cubicBezTo>
                  <a:pt x="6304008" y="5118001"/>
                  <a:pt x="6419456" y="5072620"/>
                  <a:pt x="6531181" y="4963258"/>
                </a:cubicBezTo>
                <a:lnTo>
                  <a:pt x="6531181" y="5088242"/>
                </a:lnTo>
                <a:lnTo>
                  <a:pt x="6887952" y="5088242"/>
                </a:lnTo>
                <a:lnTo>
                  <a:pt x="6887952" y="5087499"/>
                </a:lnTo>
                <a:lnTo>
                  <a:pt x="6887952" y="3588425"/>
                </a:lnTo>
                <a:close/>
                <a:moveTo>
                  <a:pt x="1495403" y="3533372"/>
                </a:moveTo>
                <a:cubicBezTo>
                  <a:pt x="1229500" y="3533372"/>
                  <a:pt x="979982" y="3711178"/>
                  <a:pt x="979982" y="4010993"/>
                </a:cubicBezTo>
                <a:cubicBezTo>
                  <a:pt x="979982" y="4222276"/>
                  <a:pt x="1083513" y="4357677"/>
                  <a:pt x="1274189" y="4443976"/>
                </a:cubicBezTo>
                <a:cubicBezTo>
                  <a:pt x="1338989" y="4472991"/>
                  <a:pt x="1450713" y="4516140"/>
                  <a:pt x="1497637" y="4533995"/>
                </a:cubicBezTo>
                <a:cubicBezTo>
                  <a:pt x="1644368" y="4589047"/>
                  <a:pt x="1654795" y="4618062"/>
                  <a:pt x="1654795" y="4680555"/>
                </a:cubicBezTo>
                <a:cubicBezTo>
                  <a:pt x="1654795" y="4760901"/>
                  <a:pt x="1546796" y="4798099"/>
                  <a:pt x="1437306" y="4798099"/>
                </a:cubicBezTo>
                <a:cubicBezTo>
                  <a:pt x="1294299" y="4798099"/>
                  <a:pt x="1157251" y="4717752"/>
                  <a:pt x="1084258" y="4653028"/>
                </a:cubicBezTo>
                <a:cubicBezTo>
                  <a:pt x="1050740" y="4709569"/>
                  <a:pt x="927099" y="4956562"/>
                  <a:pt x="927099" y="4956562"/>
                </a:cubicBezTo>
                <a:cubicBezTo>
                  <a:pt x="1084258" y="5054765"/>
                  <a:pt x="1232479" y="5142552"/>
                  <a:pt x="1444754" y="5142552"/>
                </a:cubicBezTo>
                <a:cubicBezTo>
                  <a:pt x="1746410" y="5142552"/>
                  <a:pt x="2044341" y="4974417"/>
                  <a:pt x="2044341" y="4653028"/>
                </a:cubicBezTo>
                <a:cubicBezTo>
                  <a:pt x="2044341" y="4427609"/>
                  <a:pt x="1928892" y="4290721"/>
                  <a:pt x="1703210" y="4200702"/>
                </a:cubicBezTo>
                <a:cubicBezTo>
                  <a:pt x="1663733" y="4185079"/>
                  <a:pt x="1587761" y="4153833"/>
                  <a:pt x="1540837" y="4135978"/>
                </a:cubicBezTo>
                <a:cubicBezTo>
                  <a:pt x="1462630" y="4106963"/>
                  <a:pt x="1370272" y="4079437"/>
                  <a:pt x="1370272" y="3999090"/>
                </a:cubicBezTo>
                <a:cubicBezTo>
                  <a:pt x="1370272" y="3920974"/>
                  <a:pt x="1425389" y="3868153"/>
                  <a:pt x="1521472" y="3868153"/>
                </a:cubicBezTo>
                <a:cubicBezTo>
                  <a:pt x="1666713" y="3868153"/>
                  <a:pt x="1823126" y="3987930"/>
                  <a:pt x="1823126" y="3987930"/>
                </a:cubicBezTo>
                <a:lnTo>
                  <a:pt x="1975816" y="3694067"/>
                </a:lnTo>
                <a:cubicBezTo>
                  <a:pt x="1867816" y="3623391"/>
                  <a:pt x="1689803" y="3533372"/>
                  <a:pt x="1495403" y="3533372"/>
                </a:cubicBezTo>
                <a:close/>
                <a:moveTo>
                  <a:pt x="9122540" y="2095684"/>
                </a:moveTo>
                <a:cubicBezTo>
                  <a:pt x="9283198" y="2095684"/>
                  <a:pt x="9408154" y="2216802"/>
                  <a:pt x="9408154" y="2392907"/>
                </a:cubicBezTo>
                <a:cubicBezTo>
                  <a:pt x="9408154" y="2566783"/>
                  <a:pt x="9272785" y="2686416"/>
                  <a:pt x="9110639" y="2686416"/>
                </a:cubicBezTo>
                <a:cubicBezTo>
                  <a:pt x="8942544" y="2686416"/>
                  <a:pt x="8836926" y="2549693"/>
                  <a:pt x="8836926" y="2383248"/>
                </a:cubicBezTo>
                <a:cubicBezTo>
                  <a:pt x="8836926" y="2224233"/>
                  <a:pt x="8948494" y="2095684"/>
                  <a:pt x="9122540" y="2095684"/>
                </a:cubicBezTo>
                <a:close/>
                <a:moveTo>
                  <a:pt x="9050392" y="1759821"/>
                </a:moveTo>
                <a:cubicBezTo>
                  <a:pt x="8715689" y="1759078"/>
                  <a:pt x="8467265" y="2054073"/>
                  <a:pt x="8467265" y="2388449"/>
                </a:cubicBezTo>
                <a:cubicBezTo>
                  <a:pt x="8467265" y="2773354"/>
                  <a:pt x="8696351" y="3011876"/>
                  <a:pt x="9031054" y="3011876"/>
                </a:cubicBezTo>
                <a:cubicBezTo>
                  <a:pt x="9260140" y="3011876"/>
                  <a:pt x="9391047" y="2865493"/>
                  <a:pt x="9391047" y="2865493"/>
                </a:cubicBezTo>
                <a:lnTo>
                  <a:pt x="9391047" y="2982896"/>
                </a:lnTo>
                <a:lnTo>
                  <a:pt x="9756989" y="2982896"/>
                </a:lnTo>
                <a:lnTo>
                  <a:pt x="9756989" y="1782856"/>
                </a:lnTo>
                <a:lnTo>
                  <a:pt x="9396997" y="1782856"/>
                </a:lnTo>
                <a:lnTo>
                  <a:pt x="9396997" y="1906204"/>
                </a:lnTo>
                <a:cubicBezTo>
                  <a:pt x="9289148" y="1808120"/>
                  <a:pt x="9197662" y="1759821"/>
                  <a:pt x="9050392" y="1759821"/>
                </a:cubicBezTo>
                <a:close/>
                <a:moveTo>
                  <a:pt x="8247104" y="1759821"/>
                </a:moveTo>
                <a:cubicBezTo>
                  <a:pt x="8102066" y="1759821"/>
                  <a:pt x="7990498" y="1883169"/>
                  <a:pt x="7961490" y="1973079"/>
                </a:cubicBezTo>
                <a:cubicBezTo>
                  <a:pt x="7961490" y="1896544"/>
                  <a:pt x="7961490" y="1783599"/>
                  <a:pt x="7961490" y="1783599"/>
                </a:cubicBezTo>
                <a:lnTo>
                  <a:pt x="7607448" y="1783599"/>
                </a:lnTo>
                <a:lnTo>
                  <a:pt x="7607448" y="2984382"/>
                </a:lnTo>
                <a:lnTo>
                  <a:pt x="7974878" y="2984382"/>
                </a:lnTo>
                <a:cubicBezTo>
                  <a:pt x="7974878" y="2984382"/>
                  <a:pt x="7974878" y="2658180"/>
                  <a:pt x="7974878" y="2430803"/>
                </a:cubicBezTo>
                <a:cubicBezTo>
                  <a:pt x="7974878" y="2197483"/>
                  <a:pt x="8061158" y="2111288"/>
                  <a:pt x="8202477" y="2111288"/>
                </a:cubicBezTo>
                <a:cubicBezTo>
                  <a:pt x="8285037" y="2111288"/>
                  <a:pt x="8329664" y="2135066"/>
                  <a:pt x="8329664" y="2135066"/>
                </a:cubicBezTo>
                <a:cubicBezTo>
                  <a:pt x="8329664" y="2025836"/>
                  <a:pt x="8329664" y="1884655"/>
                  <a:pt x="8329664" y="1759821"/>
                </a:cubicBezTo>
                <a:cubicBezTo>
                  <a:pt x="8296194" y="1759821"/>
                  <a:pt x="8270905" y="1759821"/>
                  <a:pt x="8247104" y="1759821"/>
                </a:cubicBezTo>
                <a:close/>
                <a:moveTo>
                  <a:pt x="6055911" y="1758335"/>
                </a:moveTo>
                <a:cubicBezTo>
                  <a:pt x="5820876" y="1758335"/>
                  <a:pt x="5705588" y="1938155"/>
                  <a:pt x="5705588" y="1938155"/>
                </a:cubicBezTo>
                <a:lnTo>
                  <a:pt x="5705588" y="1782856"/>
                </a:lnTo>
                <a:lnTo>
                  <a:pt x="5341877" y="1782856"/>
                </a:lnTo>
                <a:lnTo>
                  <a:pt x="5341877" y="2983639"/>
                </a:lnTo>
                <a:lnTo>
                  <a:pt x="5710051" y="2983639"/>
                </a:lnTo>
                <a:lnTo>
                  <a:pt x="5710051" y="2982896"/>
                </a:lnTo>
                <a:cubicBezTo>
                  <a:pt x="5710051" y="2982896"/>
                  <a:pt x="5710051" y="2523686"/>
                  <a:pt x="5710051" y="2296310"/>
                </a:cubicBezTo>
                <a:cubicBezTo>
                  <a:pt x="5710051" y="2181136"/>
                  <a:pt x="5808231" y="2085281"/>
                  <a:pt x="5925005" y="2085281"/>
                </a:cubicBezTo>
                <a:cubicBezTo>
                  <a:pt x="6085663" y="2085281"/>
                  <a:pt x="6113183" y="2178906"/>
                  <a:pt x="6113183" y="2278476"/>
                </a:cubicBezTo>
                <a:cubicBezTo>
                  <a:pt x="6113183" y="2360956"/>
                  <a:pt x="6113183" y="2982153"/>
                  <a:pt x="6113183" y="2982153"/>
                </a:cubicBezTo>
                <a:lnTo>
                  <a:pt x="6488794" y="2982153"/>
                </a:lnTo>
                <a:cubicBezTo>
                  <a:pt x="6488794" y="2698305"/>
                  <a:pt x="6488794" y="2440463"/>
                  <a:pt x="6488794" y="2157358"/>
                </a:cubicBezTo>
                <a:cubicBezTo>
                  <a:pt x="6488794" y="1930725"/>
                  <a:pt x="6295410" y="1758335"/>
                  <a:pt x="6055911" y="1758335"/>
                </a:cubicBezTo>
                <a:close/>
                <a:moveTo>
                  <a:pt x="4598091" y="1485633"/>
                </a:moveTo>
                <a:lnTo>
                  <a:pt x="4598091" y="2983639"/>
                </a:lnTo>
                <a:lnTo>
                  <a:pt x="4990067" y="2983639"/>
                </a:lnTo>
                <a:lnTo>
                  <a:pt x="4990067" y="2982896"/>
                </a:lnTo>
                <a:lnTo>
                  <a:pt x="4990067" y="1485633"/>
                </a:lnTo>
                <a:close/>
                <a:moveTo>
                  <a:pt x="7234068" y="1352625"/>
                </a:moveTo>
                <a:cubicBezTo>
                  <a:pt x="7002750" y="1352625"/>
                  <a:pt x="6834655" y="1455910"/>
                  <a:pt x="6834655" y="1721925"/>
                </a:cubicBezTo>
                <a:cubicBezTo>
                  <a:pt x="6834655" y="1745703"/>
                  <a:pt x="6834655" y="1782856"/>
                  <a:pt x="6834655" y="1782856"/>
                </a:cubicBezTo>
                <a:lnTo>
                  <a:pt x="6711186" y="1782856"/>
                </a:lnTo>
                <a:lnTo>
                  <a:pt x="6711186" y="2099399"/>
                </a:lnTo>
                <a:lnTo>
                  <a:pt x="6839117" y="2099399"/>
                </a:lnTo>
                <a:lnTo>
                  <a:pt x="6839117" y="2982896"/>
                </a:lnTo>
                <a:lnTo>
                  <a:pt x="7197622" y="2982896"/>
                </a:lnTo>
                <a:lnTo>
                  <a:pt x="7197622" y="2099399"/>
                </a:lnTo>
                <a:lnTo>
                  <a:pt x="7393238" y="2099399"/>
                </a:lnTo>
                <a:lnTo>
                  <a:pt x="7393238" y="1782856"/>
                </a:lnTo>
                <a:lnTo>
                  <a:pt x="7195391" y="1782856"/>
                </a:lnTo>
                <a:cubicBezTo>
                  <a:pt x="7195391" y="1692946"/>
                  <a:pt x="7226630" y="1667682"/>
                  <a:pt x="7310678" y="1667682"/>
                </a:cubicBezTo>
                <a:cubicBezTo>
                  <a:pt x="7355305" y="1667682"/>
                  <a:pt x="7431915" y="1685515"/>
                  <a:pt x="7431915" y="1685515"/>
                </a:cubicBezTo>
                <a:lnTo>
                  <a:pt x="7431915" y="1377889"/>
                </a:lnTo>
                <a:cubicBezTo>
                  <a:pt x="7357536" y="1360056"/>
                  <a:pt x="7279439" y="1352625"/>
                  <a:pt x="7234068" y="1352625"/>
                </a:cubicBezTo>
                <a:close/>
                <a:moveTo>
                  <a:pt x="0" y="0"/>
                </a:moveTo>
                <a:lnTo>
                  <a:pt x="12178869" y="0"/>
                </a:lnTo>
                <a:lnTo>
                  <a:pt x="9769689" y="4367635"/>
                </a:lnTo>
                <a:lnTo>
                  <a:pt x="9769689" y="4261706"/>
                </a:lnTo>
                <a:cubicBezTo>
                  <a:pt x="9769689" y="4034800"/>
                  <a:pt x="9576034" y="3862202"/>
                  <a:pt x="9336944" y="3862202"/>
                </a:cubicBezTo>
                <a:cubicBezTo>
                  <a:pt x="9101579" y="3862202"/>
                  <a:pt x="8986130" y="4042239"/>
                  <a:pt x="8986130" y="4042239"/>
                </a:cubicBezTo>
                <a:lnTo>
                  <a:pt x="8986130" y="3886008"/>
                </a:lnTo>
                <a:lnTo>
                  <a:pt x="8621910" y="3886008"/>
                </a:lnTo>
                <a:lnTo>
                  <a:pt x="8621910" y="5088242"/>
                </a:lnTo>
                <a:lnTo>
                  <a:pt x="8989854" y="5088242"/>
                </a:lnTo>
                <a:lnTo>
                  <a:pt x="8989854" y="5087499"/>
                </a:lnTo>
                <a:cubicBezTo>
                  <a:pt x="8989854" y="5087499"/>
                  <a:pt x="8989854" y="4627733"/>
                  <a:pt x="8989854" y="4400082"/>
                </a:cubicBezTo>
                <a:cubicBezTo>
                  <a:pt x="8989854" y="4284769"/>
                  <a:pt x="9088172" y="4188799"/>
                  <a:pt x="9205110" y="4188799"/>
                </a:cubicBezTo>
                <a:cubicBezTo>
                  <a:pt x="9365993" y="4188799"/>
                  <a:pt x="9393551" y="4282537"/>
                  <a:pt x="9393551" y="4382971"/>
                </a:cubicBezTo>
                <a:cubicBezTo>
                  <a:pt x="9393551" y="4450067"/>
                  <a:pt x="9393551" y="4873231"/>
                  <a:pt x="9393551" y="5029558"/>
                </a:cubicBezTo>
                <a:lnTo>
                  <a:pt x="9393551" y="5049541"/>
                </a:lnTo>
                <a:lnTo>
                  <a:pt x="83960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401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63BBC-6389-19B5-266B-05605D450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4C6F0-1B61-B9B1-53FF-20A5ECA6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D0CF5-99CF-630A-970B-C6610532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1CDC3-8CBA-57F6-E582-AC3823AE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8D88F-12B5-5DA5-D878-6D58A643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832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A85609D-5FA9-5915-F1A6-EF5B3E31E7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01957" y="0"/>
            <a:ext cx="8690043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180BA-F4CB-04F8-AEC7-6D28FED9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8026" y="3529010"/>
            <a:ext cx="695134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A9DFE49-4A01-7325-4552-A500A6B4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026" y="2319336"/>
            <a:ext cx="6951345" cy="895351"/>
          </a:xfrm>
        </p:spPr>
        <p:txBody>
          <a:bodyPr anchor="b" anchorCtr="0"/>
          <a:lstStyle>
            <a:lvl1pPr>
              <a:defRPr sz="66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pic>
        <p:nvPicPr>
          <p:cNvPr id="12" name="Bildobjekt 8">
            <a:extLst>
              <a:ext uri="{FF2B5EF4-FFF2-40B4-BE49-F238E27FC236}">
                <a16:creationId xmlns:a16="http://schemas.microsoft.com/office/drawing/2014/main" id="{A309F80A-2DFC-6899-2C33-2ED3C50E7D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501957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A2265A-519F-E00F-0511-D9659B99D32E}"/>
              </a:ext>
            </a:extLst>
          </p:cNvPr>
          <p:cNvSpPr txBox="1"/>
          <p:nvPr userDrawn="1"/>
        </p:nvSpPr>
        <p:spPr>
          <a:xfrm>
            <a:off x="12530295" y="422031"/>
            <a:ext cx="19895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Använd denna bild som den är eller lägg in en bild i bakgrunden (klicka på bildikonen i mitten). 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90402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2752-675A-DF66-8B51-E74D0559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2801"/>
            <a:ext cx="8936264" cy="2401886"/>
          </a:xfrm>
        </p:spPr>
        <p:txBody>
          <a:bodyPr wrap="square" anchor="b"/>
          <a:lstStyle>
            <a:lvl1pPr>
              <a:defRPr sz="66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180BA-F4CB-04F8-AEC7-6D28FED9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31042"/>
            <a:ext cx="8936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1" name="Bildobjekt 8">
            <a:extLst>
              <a:ext uri="{FF2B5EF4-FFF2-40B4-BE49-F238E27FC236}">
                <a16:creationId xmlns:a16="http://schemas.microsoft.com/office/drawing/2014/main" id="{176A24B4-D53B-27E9-94C0-31B888F921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94960"/>
            <a:ext cx="121920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3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14DF-07FD-3F2E-98A9-E9EE7D74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43D48-6E75-524B-721E-BA7655BC8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3857"/>
            <a:ext cx="5181600" cy="401229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A7961-B686-F8D9-0167-A6AC6CA05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3857"/>
            <a:ext cx="5181600" cy="40122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66332-4903-2CA5-3174-E730268E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00349-E226-BB1F-DCBE-E39A813E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616EF-3C46-1DF3-A4A0-CFF7D3C0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960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3501-FEF8-C197-93ED-8885614D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8719"/>
            <a:ext cx="10515600" cy="1005736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0A670-E785-C1F9-3744-39C2E44FF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09942"/>
            <a:ext cx="5157787" cy="3536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07F2A-9BF0-C3B2-3877-0B974B354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99125"/>
            <a:ext cx="5157787" cy="343073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CD4C3F-E66A-0266-9EA2-55F0EDEFE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09942"/>
            <a:ext cx="5183188" cy="3536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6DCE0E-E19E-972D-48F0-7732CAE80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99125"/>
            <a:ext cx="5183188" cy="343073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20352-2B80-6D52-3BC8-FB45351F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D5339-1701-9649-9AAF-1E8965B3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9DD1B1-03BC-C1FF-75C2-D09B3C87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75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EF62D-F90A-C923-CCA8-F0D9B685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DF65C5-62E8-BD3F-2A59-3F6FC19EC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5CC874-BF08-3457-DB0A-5EDB63147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BA817-9F8A-278C-3DBC-07CE5461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04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F65520-32E6-A19A-EDE3-05299451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4E6D1-33A3-3053-AD91-994242292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7C44A-4FC2-87AA-779D-89DF29CB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01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BEE30-21F1-318E-A1C9-3B25DD6FF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F318C-D139-BF67-E109-3E71DDA7B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13857"/>
            <a:ext cx="10515600" cy="40059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692F7-ECF1-4DB0-DD90-3031ACC7C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624591B1-501E-B440-80D1-493C99590D61}" type="datetimeFigureOut">
              <a:rPr lang="sv-SE" smtClean="0"/>
              <a:pPr/>
              <a:t>2023-07-13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16685-71F6-8984-514E-0DE193D8B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5197C-C5D7-FD6F-01A6-EEEB46631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0C201D4C-5A0A-1147-9101-BA270C6CEC8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330DF1A-BF4C-AB27-1BAB-AB6144EC937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4607" y="6019795"/>
            <a:ext cx="1389129" cy="83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2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2" r:id="rId6"/>
    <p:sldLayoutId id="2147483683" r:id="rId7"/>
    <p:sldLayoutId id="2147483684" r:id="rId8"/>
    <p:sldLayoutId id="2147483685" r:id="rId9"/>
    <p:sldLayoutId id="2147483687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3"/>
          </a:solidFill>
          <a:latin typeface="Lucida Sans" panose="020B06020305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10166394-B231-EDD7-5A2D-925982636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6000" dirty="0"/>
              <a:t>Innovationsakademin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C27702-2BA1-75A7-D2FF-2AFB13739D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400" dirty="0"/>
              <a:t>As </a:t>
            </a:r>
            <a:r>
              <a:rPr lang="sv-SE" sz="2400" dirty="0" err="1"/>
              <a:t>Easy</a:t>
            </a:r>
            <a:r>
              <a:rPr lang="sv-SE" sz="2400" dirty="0"/>
              <a:t> as 536 – En </a:t>
            </a:r>
            <a:r>
              <a:rPr lang="sv-SE" dirty="0"/>
              <a:t>k</a:t>
            </a:r>
            <a:r>
              <a:rPr lang="sv-SE" sz="2400" dirty="0"/>
              <a:t>reativ övning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162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625DC930-7297-33E0-C747-4030280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 bakgrund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0F9C43C-A10D-D9D5-9C3B-05A013094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sz="16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 marL="361950" indent="-285750">
              <a:spcBef>
                <a:spcPts val="480"/>
              </a:spcBef>
              <a:buClr>
                <a:srgbClr val="7C2342"/>
              </a:buClr>
              <a:buSzPts val="2400"/>
            </a:pPr>
            <a:r>
              <a:rPr lang="sv-SE" sz="1600" dirty="0"/>
              <a:t>As </a:t>
            </a:r>
            <a:r>
              <a:rPr lang="sv-SE" sz="1600" dirty="0" err="1"/>
              <a:t>easy</a:t>
            </a:r>
            <a:r>
              <a:rPr lang="sv-SE" sz="1600" dirty="0"/>
              <a:t> as 536 är en kreativ övning som syftar till att gemensamt komma på och vidareutveckla idéer. </a:t>
            </a:r>
            <a:endParaRPr lang="sv-SE" dirty="0"/>
          </a:p>
          <a:p>
            <a:pPr marL="361950" indent="-285750">
              <a:spcBef>
                <a:spcPts val="480"/>
              </a:spcBef>
              <a:buClr>
                <a:srgbClr val="7C2342"/>
              </a:buClr>
              <a:buSzPts val="2400"/>
            </a:pPr>
            <a:r>
              <a:rPr lang="sv-SE" sz="1600" dirty="0"/>
              <a:t>Metoden är väldigt kraftfull därför att man på mycket kort tid kan utveckla och vidareutveckla många idéer. Vi har t ex gjort den på en intern konferens med 120 medarbetare. På 30 min tog vi fram 360 idéer som alla hade bearbetats och vidareutvecklats av fem personer! </a:t>
            </a:r>
            <a:endParaRPr lang="sv-SE" dirty="0"/>
          </a:p>
          <a:p>
            <a:pPr marL="361950" indent="-285750">
              <a:spcBef>
                <a:spcPts val="480"/>
              </a:spcBef>
              <a:buClr>
                <a:srgbClr val="7C2342"/>
              </a:buClr>
              <a:buSzPts val="2400"/>
            </a:pPr>
            <a:r>
              <a:rPr lang="sv-SE" sz="1600" dirty="0"/>
              <a:t>Metoden kan också vara utmanande för en del eftersom den genomförs helt under tystnad. ☺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30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BCA72AFC-175B-9EC3-8CCF-664998024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As </a:t>
            </a:r>
            <a:r>
              <a:rPr lang="sv-SE" dirty="0" err="1"/>
              <a:t>easy</a:t>
            </a:r>
            <a:r>
              <a:rPr lang="sv-SE" dirty="0"/>
              <a:t> as 536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1647BDF6-B60E-5D14-7AF6-4E17604BB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sv-SE" sz="1400" i="0" u="none" strike="noStrike" dirty="0">
                <a:latin typeface="Arial"/>
                <a:ea typeface="Arial"/>
                <a:cs typeface="Arial"/>
                <a:sym typeface="Arial"/>
              </a:rPr>
              <a:t>Dela in i grupper om </a:t>
            </a:r>
            <a:r>
              <a:rPr lang="sv-SE" sz="1400" b="1" i="0" u="none" strike="noStrike" dirty="0"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sv-SE" sz="1400" i="0" u="none" strike="noStrike" dirty="0">
                <a:latin typeface="Arial"/>
                <a:ea typeface="Arial"/>
                <a:cs typeface="Arial"/>
                <a:sym typeface="Arial"/>
              </a:rPr>
              <a:t> personer. </a:t>
            </a:r>
            <a:endParaRPr lang="sv-SE" sz="1400" i="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sv-SE" sz="1400" i="0" u="none" strike="noStrike" dirty="0">
                <a:latin typeface="Arial"/>
                <a:ea typeface="Arial"/>
                <a:cs typeface="Arial"/>
                <a:sym typeface="Arial"/>
              </a:rPr>
              <a:t>Framför dig har du </a:t>
            </a:r>
            <a:r>
              <a:rPr lang="sv-SE" sz="1400" b="1" i="0" u="none" strike="noStrike" dirty="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sv-SE" sz="1400" i="0" u="none" strike="noStrike" dirty="0">
                <a:latin typeface="Arial"/>
                <a:ea typeface="Arial"/>
                <a:cs typeface="Arial"/>
                <a:sym typeface="Arial"/>
              </a:rPr>
              <a:t> A4-blad. Skriv ditt namn på båda bladen. </a:t>
            </a:r>
            <a:endParaRPr lang="sv-SE" sz="1400" i="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sv-SE" sz="1400" i="0" u="none" strike="noStrike" dirty="0">
                <a:latin typeface="Arial"/>
                <a:ea typeface="Arial"/>
                <a:cs typeface="Arial"/>
                <a:sym typeface="Arial"/>
              </a:rPr>
              <a:t>Skriv ner en idé på varje papper. Totalt 3 idéer. Detta får ta </a:t>
            </a:r>
            <a:r>
              <a:rPr lang="sv-SE" sz="1400" b="1" i="0" u="none" strike="noStrike" dirty="0"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sv-SE" sz="1400" i="0" u="none" strike="noStrike" dirty="0">
                <a:latin typeface="Arial"/>
                <a:ea typeface="Arial"/>
                <a:cs typeface="Arial"/>
                <a:sym typeface="Arial"/>
              </a:rPr>
              <a:t> minuter.</a:t>
            </a:r>
            <a:endParaRPr lang="sv-SE" sz="1400" i="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sv-SE" sz="1400" i="0" u="none" strike="noStrike" dirty="0">
                <a:latin typeface="Arial"/>
                <a:ea typeface="Arial"/>
                <a:cs typeface="Arial"/>
                <a:sym typeface="Arial"/>
              </a:rPr>
              <a:t>Lapparna med de 3 idéerna sänds vidare till nästa person som får 6 minuter på sig att förbättra och vidareutveckla idéerna. </a:t>
            </a:r>
            <a:endParaRPr lang="sv-SE" sz="1400" i="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sv-SE" sz="1400" i="0" u="none" strike="noStrike" dirty="0">
                <a:latin typeface="Arial"/>
                <a:ea typeface="Arial"/>
                <a:cs typeface="Arial"/>
                <a:sym typeface="Arial"/>
              </a:rPr>
              <a:t>Fortsätt så till dess idéerna har nått sin ursprungliga ägare. </a:t>
            </a:r>
            <a:endParaRPr lang="sv-SE" sz="1400" i="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endParaRPr lang="sv-SE" dirty="0"/>
          </a:p>
        </p:txBody>
      </p:sp>
      <p:pic>
        <p:nvPicPr>
          <p:cNvPr id="8" name="Google Shape;69;p2">
            <a:extLst>
              <a:ext uri="{FF2B5EF4-FFF2-40B4-BE49-F238E27FC236}">
                <a16:creationId xmlns:a16="http://schemas.microsoft.com/office/drawing/2014/main" id="{38046EDA-F1CF-7670-5284-957A5685C7F7}"/>
              </a:ext>
            </a:extLst>
          </p:cNvPr>
          <p:cNvPicPr preferRelativeResize="0">
            <a:picLocks noGrp="1"/>
          </p:cNvPicPr>
          <p:nvPr>
            <p:ph type="pic" sz="quarter" idx="13"/>
          </p:nvPr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42188" y="2051050"/>
            <a:ext cx="4008437" cy="4008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625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EC389A59-6E65-211D-220C-36546CF9A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Regler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067735-EDDB-15A8-B783-CD3505D3A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sv-SE" i="0" u="none" strike="noStrike" dirty="0">
                <a:ea typeface="Arial"/>
                <a:cs typeface="Arial"/>
                <a:sym typeface="Arial"/>
              </a:rPr>
              <a:t>Det här är en helt tyst övning! No </a:t>
            </a:r>
            <a:r>
              <a:rPr lang="sv-SE" i="0" u="none" strike="noStrike" dirty="0" err="1">
                <a:ea typeface="Arial"/>
                <a:cs typeface="Arial"/>
                <a:sym typeface="Arial"/>
              </a:rPr>
              <a:t>talking</a:t>
            </a:r>
            <a:r>
              <a:rPr lang="sv-SE" i="0" u="none" strike="noStrike" dirty="0">
                <a:ea typeface="Arial"/>
                <a:cs typeface="Arial"/>
                <a:sym typeface="Arial"/>
              </a:rPr>
              <a:t>!</a:t>
            </a:r>
            <a:endParaRPr lang="sv-SE" i="0" u="none" strike="noStrike" dirty="0">
              <a:ea typeface="Noto Sans Symbols"/>
              <a:cs typeface="Noto Sans Symbols"/>
              <a:sym typeface="Noto Sans Symbol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sv-SE" i="0" u="none" strike="noStrike" dirty="0">
                <a:ea typeface="Arial"/>
                <a:cs typeface="Arial"/>
                <a:sym typeface="Arial"/>
              </a:rPr>
              <a:t>När det gäller nya idéer finns det inga fel.</a:t>
            </a:r>
            <a:r>
              <a:rPr lang="sv-SE" dirty="0">
                <a:ea typeface="Arial"/>
                <a:cs typeface="Arial"/>
                <a:sym typeface="Arial"/>
              </a:rPr>
              <a:t> Arbetet med att värdera idéerna kommer i nästa steg.</a:t>
            </a:r>
            <a:endParaRPr lang="sv-SE" i="0" u="none" strike="noStrike" dirty="0">
              <a:ea typeface="Noto Sans Symbols"/>
              <a:cs typeface="Noto Sans Symbols"/>
              <a:sym typeface="Noto Sans Symbol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sv-SE" i="0" u="none" strike="noStrike" dirty="0">
                <a:ea typeface="Arial"/>
                <a:cs typeface="Arial"/>
                <a:sym typeface="Arial"/>
              </a:rPr>
              <a:t>Var inte rädda för att ta ut svängarna! Roliga och knäppa idéer behövs också för att hitta det originella/unika!</a:t>
            </a:r>
            <a:endParaRPr lang="sv-SE" i="0" u="none" strike="noStrike" dirty="0">
              <a:ea typeface="Noto Sans Symbols"/>
              <a:cs typeface="Noto Sans Symbols"/>
              <a:sym typeface="Noto Sans Symbol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sv-SE" i="0" u="none" strike="noStrike" dirty="0">
                <a:ea typeface="Arial"/>
                <a:cs typeface="Arial"/>
                <a:sym typeface="Arial"/>
              </a:rPr>
              <a:t>Om du är klar innan utsatt tid. Lägg ner pennan, slut ögonen och vila. Väntetid är vilotid!</a:t>
            </a:r>
            <a:endParaRPr lang="sv-SE" i="0" u="none" strike="noStrike" dirty="0">
              <a:ea typeface="Noto Sans Symbols"/>
              <a:cs typeface="Noto Sans Symbols"/>
              <a:sym typeface="Noto Sans Symbols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632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62E0951-D9F1-581A-F205-D5F3B08B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med en vald utmaning!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34541E3-6122-EEEC-942D-469C02D7F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sv-SE" dirty="0"/>
              <a:t>Ett exempel: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sv-SE"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2342"/>
              </a:buClr>
              <a:buSzPts val="2000"/>
              <a:buNone/>
            </a:pPr>
            <a:r>
              <a:rPr lang="sv-SE" dirty="0"/>
              <a:t>	”Så skapar vi ett bättre kreativt klimat på arbetsplatsen!”</a:t>
            </a: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lang="sv-SE" b="0" i="1" u="none" strike="noStrike" dirty="0"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sv-SE" b="0" i="1" u="none" strike="noStrike" dirty="0">
                <a:ea typeface="Arial"/>
                <a:cs typeface="Arial"/>
                <a:sym typeface="Arial"/>
              </a:rPr>
              <a:t>Inga budgetrestriktioner eller annat tråkigt som ställer till det!</a:t>
            </a:r>
            <a:endParaRPr lang="sv-SE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lang="sv-SE" i="1" dirty="0"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sv-SE" i="1" dirty="0">
                <a:ea typeface="Arial"/>
                <a:cs typeface="Arial"/>
                <a:sym typeface="Arial"/>
              </a:rPr>
              <a:t>När ni sedan tagit fram era idéer går ni vidare och utveckla idéerna för att välja ut era favoriter, till exempel med hjälp av idéutvärderingsverktyget “frukter, stjärnor och diamanter”.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4195237"/>
      </p:ext>
    </p:extLst>
  </p:cSld>
  <p:clrMapOvr>
    <a:masterClrMapping/>
  </p:clrMapOvr>
</p:sld>
</file>

<file path=ppt/theme/theme1.xml><?xml version="1.0" encoding="utf-8"?>
<a:theme xmlns:a="http://schemas.openxmlformats.org/drawingml/2006/main" name="Dark_infra">
  <a:themeElements>
    <a:clrScheme name="Custom 48">
      <a:dk1>
        <a:srgbClr val="000000"/>
      </a:dk1>
      <a:lt1>
        <a:srgbClr val="FFFFFF"/>
      </a:lt1>
      <a:dk2>
        <a:srgbClr val="9B9B9B"/>
      </a:dk2>
      <a:lt2>
        <a:srgbClr val="E6E6E6"/>
      </a:lt2>
      <a:accent1>
        <a:srgbClr val="203349"/>
      </a:accent1>
      <a:accent2>
        <a:srgbClr val="60C981"/>
      </a:accent2>
      <a:accent3>
        <a:srgbClr val="FFD55D"/>
      </a:accent3>
      <a:accent4>
        <a:srgbClr val="006C6B"/>
      </a:accent4>
      <a:accent5>
        <a:srgbClr val="00B0DB"/>
      </a:accent5>
      <a:accent6>
        <a:srgbClr val="9A9A9A"/>
      </a:accent6>
      <a:hlink>
        <a:srgbClr val="006C6B"/>
      </a:hlink>
      <a:folHlink>
        <a:srgbClr val="016B6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251999" tIns="251999" rIns="251999" bIns="251999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nfra_fix" id="{7EBDE45A-C367-C042-8A6B-8139AB5E2BF1}" vid="{FCE5939C-CAF2-D34B-94F8-936ACFC3AD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Infra_sweden_mall</Template>
  <TotalTime>33</TotalTime>
  <Words>313</Words>
  <Application>Microsoft Office PowerPoint</Application>
  <PresentationFormat>Bredbild</PresentationFormat>
  <Paragraphs>26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</vt:lpstr>
      <vt:lpstr>Calibri</vt:lpstr>
      <vt:lpstr>Georgia</vt:lpstr>
      <vt:lpstr>Lucida Sans</vt:lpstr>
      <vt:lpstr>Noto Sans Symbols</vt:lpstr>
      <vt:lpstr>Roboto</vt:lpstr>
      <vt:lpstr>Dark_infra</vt:lpstr>
      <vt:lpstr>Innovationsakademin</vt:lpstr>
      <vt:lpstr>Kort bakgrund</vt:lpstr>
      <vt:lpstr>As easy as 536</vt:lpstr>
      <vt:lpstr>Regler</vt:lpstr>
      <vt:lpstr>Arbeta med en vald utmaning!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Lisa Johnsson</dc:creator>
  <cp:lastModifiedBy>Lisa Johnsson</cp:lastModifiedBy>
  <cp:revision>9</cp:revision>
  <dcterms:created xsi:type="dcterms:W3CDTF">2022-06-27T14:06:50Z</dcterms:created>
  <dcterms:modified xsi:type="dcterms:W3CDTF">2023-07-13T08:00:09Z</dcterms:modified>
</cp:coreProperties>
</file>