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75" r:id="rId2"/>
  </p:sldMasterIdLst>
  <p:notesMasterIdLst>
    <p:notesMasterId r:id="rId12"/>
  </p:notesMasterIdLst>
  <p:sldIdLst>
    <p:sldId id="298"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p:restoredTop sz="96327"/>
  </p:normalViewPr>
  <p:slideViewPr>
    <p:cSldViewPr snapToGrid="0" snapToObjects="1">
      <p:cViewPr varScale="1">
        <p:scale>
          <a:sx n="109" d="100"/>
          <a:sy n="109" d="100"/>
        </p:scale>
        <p:origin x="216" y="114"/>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157" d="100"/>
          <a:sy n="157" d="100"/>
        </p:scale>
        <p:origin x="5320"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B81C9B-FBF9-4947-A203-BAB6C74260FD}" type="datetimeFigureOut">
              <a:rPr lang="sv-SE" smtClean="0"/>
              <a:t>2023-07-17</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327D2-34A0-1945-AE6F-AB3BC8878503}" type="slidenum">
              <a:rPr lang="sv-SE" smtClean="0"/>
              <a:t>‹#›</a:t>
            </a:fld>
            <a:endParaRPr lang="sv-SE"/>
          </a:p>
        </p:txBody>
      </p:sp>
    </p:spTree>
    <p:extLst>
      <p:ext uri="{BB962C8B-B14F-4D97-AF65-F5344CB8AC3E}">
        <p14:creationId xmlns:p14="http://schemas.microsoft.com/office/powerpoint/2010/main" val="229882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solidFill>
                  <a:srgbClr val="000000"/>
                </a:solidFill>
              </a:rPr>
              <a:t>3</a:t>
            </a:fld>
            <a:endParaRP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2" name="Google Shape;12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solidFill>
                  <a:srgbClr val="000000"/>
                </a:solidFill>
              </a:rPr>
              <a:t>5</a:t>
            </a:fld>
            <a:endParaRPr>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solidFill>
                  <a:srgbClr val="000000"/>
                </a:solidFill>
              </a:rPr>
              <a:t>6</a:t>
            </a:fld>
            <a:endParaRPr>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9" name="Google Shape;14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6" name="Google Shape;15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solidFill>
                  <a:srgbClr val="000000"/>
                </a:solidFill>
              </a:rPr>
              <a:t>8</a:t>
            </a:fld>
            <a:endParaRPr>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sv-SE"/>
          </a:p>
          <a:p>
            <a:pPr marL="0" lvl="0" indent="0" algn="l" rtl="0">
              <a:spcBef>
                <a:spcPts val="0"/>
              </a:spcBef>
              <a:spcAft>
                <a:spcPts val="0"/>
              </a:spcAft>
              <a:buNone/>
            </a:pPr>
            <a:endParaRPr dirty="0"/>
          </a:p>
          <a:p>
            <a:pPr marL="0" lvl="0" indent="0" algn="l" rtl="0">
              <a:spcBef>
                <a:spcPts val="0"/>
              </a:spcBef>
              <a:spcAft>
                <a:spcPts val="0"/>
              </a:spcAft>
              <a:buNone/>
            </a:pPr>
            <a:r>
              <a:rPr lang="sv-SE" dirty="0"/>
              <a:t>De viktigaste frågorna att besvara är: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sv-SE" dirty="0"/>
              <a:t>Vilka är era huvudintressenter – de som ställer krav på er, som ni ska leverera någonting till?</a:t>
            </a:r>
            <a:endParaRPr dirty="0"/>
          </a:p>
          <a:p>
            <a:pPr marL="0" lvl="0" indent="0" algn="l" rtl="0">
              <a:spcBef>
                <a:spcPts val="0"/>
              </a:spcBef>
              <a:spcAft>
                <a:spcPts val="0"/>
              </a:spcAft>
              <a:buNone/>
            </a:pPr>
            <a:r>
              <a:rPr lang="sv-SE" dirty="0"/>
              <a:t>Vad har era huvudintressenter för behov, vad är det de vill ha av er? Vad vill ni ha av dem?</a:t>
            </a:r>
            <a:endParaRPr dirty="0"/>
          </a:p>
          <a:p>
            <a:pPr marL="0" lvl="0" indent="0" algn="l" rtl="0">
              <a:spcBef>
                <a:spcPts val="0"/>
              </a:spcBef>
              <a:spcAft>
                <a:spcPts val="0"/>
              </a:spcAft>
              <a:buNone/>
            </a:pPr>
            <a:r>
              <a:rPr lang="sv-SE" dirty="0"/>
              <a:t>Vilka är era leverantörer – de intressenter ni ställer krav på?</a:t>
            </a:r>
            <a:endParaRPr dirty="0"/>
          </a:p>
          <a:p>
            <a:pPr marL="0" lvl="0" indent="0" algn="l" rtl="0">
              <a:spcBef>
                <a:spcPts val="0"/>
              </a:spcBef>
              <a:spcAft>
                <a:spcPts val="0"/>
              </a:spcAft>
              <a:buNone/>
            </a:pPr>
            <a:r>
              <a:rPr lang="sv-SE" dirty="0"/>
              <a:t>Vad vill ni ha av era leverantörer och vad vill de ha av er?</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79" name="Google Shape;179;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solidFill>
                  <a:srgbClr val="000000"/>
                </a:solidFill>
              </a:rPr>
              <a:t>9</a:t>
            </a:fld>
            <a:endParaRPr>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support.microsoft.com/sv-se/office/%C3%A4ndra-bakgrunden-p%C3%A5-bilderna-i-powerpoint-f%C3%B6r-webben-6927cd06-5a5b-483e-9d98-6e270df45700"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s://support.microsoft.com/sv-se/office/%C3%A4ndra-bakgrunden-p%C3%A5-bilderna-i-powerpoint-f%C3%B6r-webben-6927cd06-5a5b-483e-9d98-6e270df45700"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s://support.microsoft.com/sv-se/office/%C3%A4ndra-bakgrunden-p%C3%A5-bilderna-i-powerpoint-f%C3%B6r-webben-6927cd06-5a5b-483e-9d98-6e270df45700"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support.microsoft.com/sv-se/office/%C3%A4ndra-bakgrunden-p%C3%A5-bilderna-i-powerpoint-f%C3%B6r-webben-6927cd06-5a5b-483e-9d98-6e270df45700"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support.microsoft.com/sv-se/office/%C3%A4ndra-bakgrunden-p%C3%A5-bilderna-i-powerpoint-f%C3%B6r-webben-6927cd06-5a5b-483e-9d98-6e270df45700"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5A20-CCA3-EF89-629C-CF2B3154E8CA}"/>
              </a:ext>
            </a:extLst>
          </p:cNvPr>
          <p:cNvSpPr>
            <a:spLocks noGrp="1"/>
          </p:cNvSpPr>
          <p:nvPr>
            <p:ph type="ctrTitle"/>
          </p:nvPr>
        </p:nvSpPr>
        <p:spPr>
          <a:xfrm>
            <a:off x="838199" y="1122363"/>
            <a:ext cx="10511971" cy="2387600"/>
          </a:xfrm>
        </p:spPr>
        <p:txBody>
          <a:bodyPr anchor="b"/>
          <a:lstStyle>
            <a:lvl1pPr algn="l">
              <a:defRPr sz="6000"/>
            </a:lvl1pPr>
          </a:lstStyle>
          <a:p>
            <a:r>
              <a:rPr lang="sv-SE"/>
              <a:t>Klicka här för att ändra mall för rubrikformat</a:t>
            </a:r>
            <a:endParaRPr lang="sv-SE" dirty="0"/>
          </a:p>
        </p:txBody>
      </p:sp>
      <p:sp>
        <p:nvSpPr>
          <p:cNvPr id="3" name="Subtitle 2">
            <a:extLst>
              <a:ext uri="{FF2B5EF4-FFF2-40B4-BE49-F238E27FC236}">
                <a16:creationId xmlns:a16="http://schemas.microsoft.com/office/drawing/2014/main" id="{08EEB799-4524-03AF-D6D5-E24BD163BADB}"/>
              </a:ext>
            </a:extLst>
          </p:cNvPr>
          <p:cNvSpPr>
            <a:spLocks noGrp="1"/>
          </p:cNvSpPr>
          <p:nvPr>
            <p:ph type="subTitle" idx="1"/>
          </p:nvPr>
        </p:nvSpPr>
        <p:spPr>
          <a:xfrm>
            <a:off x="838199" y="3602038"/>
            <a:ext cx="1051197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Date Placeholder 3">
            <a:extLst>
              <a:ext uri="{FF2B5EF4-FFF2-40B4-BE49-F238E27FC236}">
                <a16:creationId xmlns:a16="http://schemas.microsoft.com/office/drawing/2014/main" id="{18770C53-0F5F-87A9-F64A-70CB86682816}"/>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B9701CA7-7AD6-43CD-84D5-7EB934D4B7E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090E67B-A63B-8491-F6FF-4ACF7550A6F1}"/>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7" name="Date Placeholder 3">
            <a:extLst>
              <a:ext uri="{FF2B5EF4-FFF2-40B4-BE49-F238E27FC236}">
                <a16:creationId xmlns:a16="http://schemas.microsoft.com/office/drawing/2014/main" id="{27560D42-3E53-E734-E3E5-FCCBADED01C9}"/>
              </a:ext>
            </a:extLst>
          </p:cNvPr>
          <p:cNvSpPr txBox="1">
            <a:spLocks/>
          </p:cNvSpPr>
          <p:nvPr userDrawn="1"/>
        </p:nvSpPr>
        <p:spPr>
          <a:xfrm>
            <a:off x="838200" y="6269266"/>
            <a:ext cx="2743200" cy="365125"/>
          </a:xfrm>
          <a:prstGeom prst="rect">
            <a:avLst/>
          </a:prstGeom>
        </p:spPr>
        <p:txBody>
          <a:bodyPr vert="horz" lIns="91440" tIns="45720" rIns="91440" bIns="45720" rtlCol="0" anchor="ctr"/>
          <a:lstStyle>
            <a:defPPr>
              <a:defRPr lang="en-SE"/>
            </a:defPPr>
            <a:lvl1pPr marL="0" algn="l"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4591B1-501E-B440-80D1-493C99590D61}" type="datetimeFigureOut">
              <a:rPr lang="sv-SE" smtClean="0"/>
              <a:pPr/>
              <a:t>2023-07-17</a:t>
            </a:fld>
            <a:endParaRPr lang="sv-SE"/>
          </a:p>
        </p:txBody>
      </p:sp>
      <p:sp>
        <p:nvSpPr>
          <p:cNvPr id="8" name="Slide Number Placeholder 5">
            <a:extLst>
              <a:ext uri="{FF2B5EF4-FFF2-40B4-BE49-F238E27FC236}">
                <a16:creationId xmlns:a16="http://schemas.microsoft.com/office/drawing/2014/main" id="{809BA9A1-0A0E-EBB7-ED6E-8236B9C7AC9A}"/>
              </a:ext>
            </a:extLst>
          </p:cNvPr>
          <p:cNvSpPr txBox="1">
            <a:spLocks/>
          </p:cNvSpPr>
          <p:nvPr userDrawn="1"/>
        </p:nvSpPr>
        <p:spPr>
          <a:xfrm>
            <a:off x="8610600" y="6269266"/>
            <a:ext cx="1614439" cy="365125"/>
          </a:xfrm>
          <a:prstGeom prst="rect">
            <a:avLst/>
          </a:prstGeom>
        </p:spPr>
        <p:txBody>
          <a:bodyPr vert="horz" lIns="91440" tIns="45720" rIns="91440" bIns="45720" rtlCol="0" anchor="ctr"/>
          <a:lstStyle>
            <a:defPPr>
              <a:defRPr lang="en-SE"/>
            </a:defPPr>
            <a:lvl1pPr marL="0" algn="r"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201D4C-5A0A-1147-9101-BA270C6CEC80}" type="slidenum">
              <a:rPr lang="sv-SE" smtClean="0"/>
              <a:pPr/>
              <a:t>‹#›</a:t>
            </a:fld>
            <a:endParaRPr lang="sv-SE"/>
          </a:p>
        </p:txBody>
      </p:sp>
      <p:pic>
        <p:nvPicPr>
          <p:cNvPr id="9" name="Bildobjekt 2">
            <a:extLst>
              <a:ext uri="{FF2B5EF4-FFF2-40B4-BE49-F238E27FC236}">
                <a16:creationId xmlns:a16="http://schemas.microsoft.com/office/drawing/2014/main" id="{C4E2AEDA-050D-FB6B-8AE9-15261B6693A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76981" y="5936488"/>
            <a:ext cx="7745817" cy="921511"/>
          </a:xfrm>
          <a:prstGeom prst="rect">
            <a:avLst/>
          </a:prstGeom>
        </p:spPr>
      </p:pic>
      <p:sp>
        <p:nvSpPr>
          <p:cNvPr id="10" name="Rektangel 10">
            <a:extLst>
              <a:ext uri="{FF2B5EF4-FFF2-40B4-BE49-F238E27FC236}">
                <a16:creationId xmlns:a16="http://schemas.microsoft.com/office/drawing/2014/main" id="{D0B1AD9E-8AFE-5D6C-C34A-C67B24F6E7A1}"/>
              </a:ext>
            </a:extLst>
          </p:cNvPr>
          <p:cNvSpPr/>
          <p:nvPr userDrawn="1"/>
        </p:nvSpPr>
        <p:spPr>
          <a:xfrm>
            <a:off x="0" y="5932714"/>
            <a:ext cx="6634480" cy="92528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Picture 3">
            <a:extLst>
              <a:ext uri="{FF2B5EF4-FFF2-40B4-BE49-F238E27FC236}">
                <a16:creationId xmlns:a16="http://schemas.microsoft.com/office/drawing/2014/main" id="{30E99EBE-0557-F1DD-EDA3-55B7199EC5E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84625" y="6001204"/>
            <a:ext cx="5475515" cy="788305"/>
          </a:xfrm>
          <a:prstGeom prst="rect">
            <a:avLst/>
          </a:prstGeom>
        </p:spPr>
      </p:pic>
      <p:sp>
        <p:nvSpPr>
          <p:cNvPr id="12" name="TextBox 11">
            <a:extLst>
              <a:ext uri="{FF2B5EF4-FFF2-40B4-BE49-F238E27FC236}">
                <a16:creationId xmlns:a16="http://schemas.microsoft.com/office/drawing/2014/main" id="{D98B5759-8546-31B8-4BFF-E09926975398}"/>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4"/>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311560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ext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ADC-52B7-23D9-29F8-1D68922E57E1}"/>
              </a:ext>
            </a:extLst>
          </p:cNvPr>
          <p:cNvSpPr>
            <a:spLocks noGrp="1"/>
          </p:cNvSpPr>
          <p:nvPr>
            <p:ph type="title"/>
          </p:nvPr>
        </p:nvSpPr>
        <p:spPr>
          <a:xfrm>
            <a:off x="819038" y="798286"/>
            <a:ext cx="10531134" cy="980084"/>
          </a:xfrm>
        </p:spPr>
        <p:txBody>
          <a:bodyPr anchor="t" anchorCtr="0">
            <a:normAutofit/>
          </a:bodyPr>
          <a:lstStyle>
            <a:lvl1pPr>
              <a:defRPr sz="3300"/>
            </a:lvl1p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B83D06C5-1ED7-C02B-C682-06D1221FB6E7}"/>
              </a:ext>
            </a:extLst>
          </p:cNvPr>
          <p:cNvSpPr>
            <a:spLocks noGrp="1"/>
          </p:cNvSpPr>
          <p:nvPr>
            <p:ph idx="1"/>
          </p:nvPr>
        </p:nvSpPr>
        <p:spPr>
          <a:xfrm>
            <a:off x="838200" y="2013857"/>
            <a:ext cx="6096459" cy="4045855"/>
          </a:xfrm>
        </p:spPr>
        <p:txBody>
          <a:bodyPr>
            <a:normAutofit/>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icture Placeholder 8">
            <a:extLst>
              <a:ext uri="{FF2B5EF4-FFF2-40B4-BE49-F238E27FC236}">
                <a16:creationId xmlns:a16="http://schemas.microsoft.com/office/drawing/2014/main" id="{895E173A-41E3-3749-A484-C69F8C01DC8C}"/>
              </a:ext>
            </a:extLst>
          </p:cNvPr>
          <p:cNvSpPr>
            <a:spLocks noGrp="1"/>
          </p:cNvSpPr>
          <p:nvPr>
            <p:ph type="pic" sz="quarter" idx="13"/>
          </p:nvPr>
        </p:nvSpPr>
        <p:spPr>
          <a:xfrm>
            <a:off x="7342053" y="2051595"/>
            <a:ext cx="4008120" cy="4008119"/>
          </a:xfrm>
        </p:spPr>
        <p:txBody>
          <a:bodyPr/>
          <a:lstStyle/>
          <a:p>
            <a:r>
              <a:rPr lang="sv-SE"/>
              <a:t>Klicka på ikonen för att lägga till en bild</a:t>
            </a:r>
          </a:p>
        </p:txBody>
      </p:sp>
    </p:spTree>
    <p:extLst>
      <p:ext uri="{BB962C8B-B14F-4D97-AF65-F5344CB8AC3E}">
        <p14:creationId xmlns:p14="http://schemas.microsoft.com/office/powerpoint/2010/main" val="308743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839788" y="812800"/>
            <a:ext cx="4457926" cy="957943"/>
          </a:xfrm>
        </p:spPr>
        <p:txBody>
          <a:bodyPr anchor="t" anchorCtr="0">
            <a:normAutofit/>
          </a:bodyPr>
          <a:lstStyle>
            <a:lvl1pPr>
              <a:defRPr sz="3300"/>
            </a:lvl1pPr>
          </a:lstStyle>
          <a:p>
            <a:r>
              <a:rPr lang="sv-SE"/>
              <a:t>Klicka här för att ändra mall för rubrikformat</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6096000" y="1"/>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839788"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TextBox 4">
            <a:extLst>
              <a:ext uri="{FF2B5EF4-FFF2-40B4-BE49-F238E27FC236}">
                <a16:creationId xmlns:a16="http://schemas.microsoft.com/office/drawing/2014/main" id="{7AD9FD0C-E980-4A95-3273-EE415AB4421A}"/>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2"/>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1502641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6892240" y="812800"/>
            <a:ext cx="4457926" cy="957943"/>
          </a:xfrm>
        </p:spPr>
        <p:txBody>
          <a:bodyPr anchor="t" anchorCtr="0">
            <a:normAutofit/>
          </a:bodyPr>
          <a:lstStyle>
            <a:lvl1pPr>
              <a:defRPr sz="3300"/>
            </a:lvl1pPr>
          </a:lstStyle>
          <a:p>
            <a:r>
              <a:rPr lang="sv-SE"/>
              <a:t>Klicka här för att ändra mall för rubrikformat</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6892240"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TextBox 4">
            <a:extLst>
              <a:ext uri="{FF2B5EF4-FFF2-40B4-BE49-F238E27FC236}">
                <a16:creationId xmlns:a16="http://schemas.microsoft.com/office/drawing/2014/main" id="{D83350B4-9C1E-413A-0173-D3002DF1A1D7}"/>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2"/>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3367518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5A20-CCA3-EF89-629C-CF2B3154E8CA}"/>
              </a:ext>
            </a:extLst>
          </p:cNvPr>
          <p:cNvSpPr>
            <a:spLocks noGrp="1"/>
          </p:cNvSpPr>
          <p:nvPr>
            <p:ph type="ctrTitle"/>
          </p:nvPr>
        </p:nvSpPr>
        <p:spPr>
          <a:xfrm>
            <a:off x="838199" y="1122363"/>
            <a:ext cx="10511971" cy="2387600"/>
          </a:xfrm>
        </p:spPr>
        <p:txBody>
          <a:bodyPr anchor="b"/>
          <a:lstStyle>
            <a:lvl1pPr algn="l">
              <a:defRPr sz="6000"/>
            </a:lvl1pPr>
          </a:lstStyle>
          <a:p>
            <a:r>
              <a:rPr lang="en-GB" dirty="0"/>
              <a:t>Click to edit Master title style</a:t>
            </a:r>
            <a:endParaRPr lang="sv-SE" dirty="0"/>
          </a:p>
        </p:txBody>
      </p:sp>
      <p:sp>
        <p:nvSpPr>
          <p:cNvPr id="3" name="Subtitle 2">
            <a:extLst>
              <a:ext uri="{FF2B5EF4-FFF2-40B4-BE49-F238E27FC236}">
                <a16:creationId xmlns:a16="http://schemas.microsoft.com/office/drawing/2014/main" id="{08EEB799-4524-03AF-D6D5-E24BD163BADB}"/>
              </a:ext>
            </a:extLst>
          </p:cNvPr>
          <p:cNvSpPr>
            <a:spLocks noGrp="1"/>
          </p:cNvSpPr>
          <p:nvPr>
            <p:ph type="subTitle" idx="1"/>
          </p:nvPr>
        </p:nvSpPr>
        <p:spPr>
          <a:xfrm>
            <a:off x="838199" y="3602038"/>
            <a:ext cx="1051197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a:p>
        </p:txBody>
      </p:sp>
      <p:sp>
        <p:nvSpPr>
          <p:cNvPr id="4" name="Date Placeholder 3">
            <a:extLst>
              <a:ext uri="{FF2B5EF4-FFF2-40B4-BE49-F238E27FC236}">
                <a16:creationId xmlns:a16="http://schemas.microsoft.com/office/drawing/2014/main" id="{18770C53-0F5F-87A9-F64A-70CB86682816}"/>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B9701CA7-7AD6-43CD-84D5-7EB934D4B7E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090E67B-A63B-8491-F6FF-4ACF7550A6F1}"/>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7" name="Date Placeholder 3">
            <a:extLst>
              <a:ext uri="{FF2B5EF4-FFF2-40B4-BE49-F238E27FC236}">
                <a16:creationId xmlns:a16="http://schemas.microsoft.com/office/drawing/2014/main" id="{27560D42-3E53-E734-E3E5-FCCBADED01C9}"/>
              </a:ext>
            </a:extLst>
          </p:cNvPr>
          <p:cNvSpPr txBox="1">
            <a:spLocks/>
          </p:cNvSpPr>
          <p:nvPr userDrawn="1"/>
        </p:nvSpPr>
        <p:spPr>
          <a:xfrm>
            <a:off x="838200" y="6269266"/>
            <a:ext cx="2743200" cy="365125"/>
          </a:xfrm>
          <a:prstGeom prst="rect">
            <a:avLst/>
          </a:prstGeom>
        </p:spPr>
        <p:txBody>
          <a:bodyPr vert="horz" lIns="91440" tIns="45720" rIns="91440" bIns="45720" rtlCol="0" anchor="ctr"/>
          <a:lstStyle>
            <a:defPPr>
              <a:defRPr lang="en-SE"/>
            </a:defPPr>
            <a:lvl1pPr marL="0" algn="l"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4591B1-501E-B440-80D1-493C99590D61}" type="datetimeFigureOut">
              <a:rPr lang="sv-SE" smtClean="0"/>
              <a:pPr/>
              <a:t>2023-07-17</a:t>
            </a:fld>
            <a:endParaRPr lang="sv-SE"/>
          </a:p>
        </p:txBody>
      </p:sp>
      <p:sp>
        <p:nvSpPr>
          <p:cNvPr id="8" name="Slide Number Placeholder 5">
            <a:extLst>
              <a:ext uri="{FF2B5EF4-FFF2-40B4-BE49-F238E27FC236}">
                <a16:creationId xmlns:a16="http://schemas.microsoft.com/office/drawing/2014/main" id="{809BA9A1-0A0E-EBB7-ED6E-8236B9C7AC9A}"/>
              </a:ext>
            </a:extLst>
          </p:cNvPr>
          <p:cNvSpPr txBox="1">
            <a:spLocks/>
          </p:cNvSpPr>
          <p:nvPr userDrawn="1"/>
        </p:nvSpPr>
        <p:spPr>
          <a:xfrm>
            <a:off x="8610600" y="6269266"/>
            <a:ext cx="1614439" cy="365125"/>
          </a:xfrm>
          <a:prstGeom prst="rect">
            <a:avLst/>
          </a:prstGeom>
        </p:spPr>
        <p:txBody>
          <a:bodyPr vert="horz" lIns="91440" tIns="45720" rIns="91440" bIns="45720" rtlCol="0" anchor="ctr"/>
          <a:lstStyle>
            <a:defPPr>
              <a:defRPr lang="en-SE"/>
            </a:defPPr>
            <a:lvl1pPr marL="0" algn="r"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201D4C-5A0A-1147-9101-BA270C6CEC80}" type="slidenum">
              <a:rPr lang="sv-SE" smtClean="0"/>
              <a:pPr/>
              <a:t>‹#›</a:t>
            </a:fld>
            <a:endParaRPr lang="sv-SE"/>
          </a:p>
        </p:txBody>
      </p:sp>
      <p:pic>
        <p:nvPicPr>
          <p:cNvPr id="9" name="Bildobjekt 2">
            <a:extLst>
              <a:ext uri="{FF2B5EF4-FFF2-40B4-BE49-F238E27FC236}">
                <a16:creationId xmlns:a16="http://schemas.microsoft.com/office/drawing/2014/main" id="{C4E2AEDA-050D-FB6B-8AE9-15261B6693A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76981" y="5936488"/>
            <a:ext cx="7745817" cy="921511"/>
          </a:xfrm>
          <a:prstGeom prst="rect">
            <a:avLst/>
          </a:prstGeom>
        </p:spPr>
      </p:pic>
      <p:sp>
        <p:nvSpPr>
          <p:cNvPr id="10" name="Rektangel 10">
            <a:extLst>
              <a:ext uri="{FF2B5EF4-FFF2-40B4-BE49-F238E27FC236}">
                <a16:creationId xmlns:a16="http://schemas.microsoft.com/office/drawing/2014/main" id="{D0B1AD9E-8AFE-5D6C-C34A-C67B24F6E7A1}"/>
              </a:ext>
            </a:extLst>
          </p:cNvPr>
          <p:cNvSpPr/>
          <p:nvPr userDrawn="1"/>
        </p:nvSpPr>
        <p:spPr>
          <a:xfrm>
            <a:off x="0" y="5932714"/>
            <a:ext cx="6634480" cy="92528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Picture 3">
            <a:extLst>
              <a:ext uri="{FF2B5EF4-FFF2-40B4-BE49-F238E27FC236}">
                <a16:creationId xmlns:a16="http://schemas.microsoft.com/office/drawing/2014/main" id="{30E99EBE-0557-F1DD-EDA3-55B7199EC5E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20485" y="6001204"/>
            <a:ext cx="5475515" cy="788305"/>
          </a:xfrm>
          <a:prstGeom prst="rect">
            <a:avLst/>
          </a:prstGeom>
        </p:spPr>
      </p:pic>
    </p:spTree>
    <p:extLst>
      <p:ext uri="{BB962C8B-B14F-4D97-AF65-F5344CB8AC3E}">
        <p14:creationId xmlns:p14="http://schemas.microsoft.com/office/powerpoint/2010/main" val="2793352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2"/>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DA5AD1E4-5459-7BAC-FF0F-1925C7E4621D}"/>
              </a:ext>
            </a:extLst>
          </p:cNvPr>
          <p:cNvSpPr/>
          <p:nvPr userDrawn="1"/>
        </p:nvSpPr>
        <p:spPr>
          <a:xfrm>
            <a:off x="0" y="0"/>
            <a:ext cx="12192000" cy="6858000"/>
          </a:xfrm>
          <a:custGeom>
            <a:avLst/>
            <a:gdLst>
              <a:gd name="connsiteX0" fmla="*/ 12183036 w 12192000"/>
              <a:gd name="connsiteY0" fmla="*/ 6855010 h 6858000"/>
              <a:gd name="connsiteX1" fmla="*/ 12192000 w 12192000"/>
              <a:gd name="connsiteY1" fmla="*/ 6855010 h 6858000"/>
              <a:gd name="connsiteX2" fmla="*/ 12192000 w 12192000"/>
              <a:gd name="connsiteY2" fmla="*/ 6858000 h 6858000"/>
              <a:gd name="connsiteX3" fmla="*/ 12183036 w 12192000"/>
              <a:gd name="connsiteY3" fmla="*/ 6858000 h 6858000"/>
              <a:gd name="connsiteX4" fmla="*/ 12183036 w 12192000"/>
              <a:gd name="connsiteY4" fmla="*/ 0 h 6858000"/>
              <a:gd name="connsiteX5" fmla="*/ 12183748 w 12192000"/>
              <a:gd name="connsiteY5" fmla="*/ 0 h 6858000"/>
              <a:gd name="connsiteX6" fmla="*/ 12183036 w 12192000"/>
              <a:gd name="connsiteY6" fmla="*/ 1291 h 6858000"/>
              <a:gd name="connsiteX7" fmla="*/ 0 w 12192000"/>
              <a:gd name="connsiteY7" fmla="*/ 0 h 6858000"/>
              <a:gd name="connsiteX8" fmla="*/ 12183036 w 12192000"/>
              <a:gd name="connsiteY8" fmla="*/ 0 h 6858000"/>
              <a:gd name="connsiteX9" fmla="*/ 8400175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51999" tIns="251999" rIns="251999" bIns="251999" rtlCol="0" anchor="ctr">
            <a:noAutofit/>
          </a:bodyPr>
          <a:lstStyle/>
          <a:p>
            <a:pPr algn="ctr"/>
            <a:endParaRPr lang="sv-SE" dirty="0"/>
          </a:p>
        </p:txBody>
      </p:sp>
      <p:sp>
        <p:nvSpPr>
          <p:cNvPr id="7" name="Picture Placeholder 6">
            <a:extLst>
              <a:ext uri="{FF2B5EF4-FFF2-40B4-BE49-F238E27FC236}">
                <a16:creationId xmlns:a16="http://schemas.microsoft.com/office/drawing/2014/main" id="{5653B963-FE22-5259-D6D3-0F871F2188AD}"/>
              </a:ext>
            </a:extLst>
          </p:cNvPr>
          <p:cNvSpPr>
            <a:spLocks noGrp="1"/>
          </p:cNvSpPr>
          <p:nvPr>
            <p:ph type="pic" sz="quarter" idx="10"/>
          </p:nvPr>
        </p:nvSpPr>
        <p:spPr>
          <a:xfrm>
            <a:off x="0" y="0"/>
            <a:ext cx="12192000" cy="6858000"/>
          </a:xfrm>
          <a:custGeom>
            <a:avLst/>
            <a:gdLst>
              <a:gd name="connsiteX0" fmla="*/ 6258573 w 12178869"/>
              <a:gd name="connsiteY0" fmla="*/ 4201446 h 6858000"/>
              <a:gd name="connsiteX1" fmla="*/ 6543097 w 12178869"/>
              <a:gd name="connsiteY1" fmla="*/ 4495309 h 6858000"/>
              <a:gd name="connsiteX2" fmla="*/ 6247401 w 12178869"/>
              <a:gd name="connsiteY2" fmla="*/ 4792892 h 6858000"/>
              <a:gd name="connsiteX3" fmla="*/ 5968836 w 12178869"/>
              <a:gd name="connsiteY3" fmla="*/ 4490845 h 6858000"/>
              <a:gd name="connsiteX4" fmla="*/ 6258573 w 12178869"/>
              <a:gd name="connsiteY4" fmla="*/ 4201446 h 6858000"/>
              <a:gd name="connsiteX5" fmla="*/ 7760890 w 12178869"/>
              <a:gd name="connsiteY5" fmla="*/ 4167968 h 6858000"/>
              <a:gd name="connsiteX6" fmla="*/ 7980614 w 12178869"/>
              <a:gd name="connsiteY6" fmla="*/ 4338334 h 6858000"/>
              <a:gd name="connsiteX7" fmla="*/ 7524035 w 12178869"/>
              <a:gd name="connsiteY7" fmla="*/ 4338334 h 6858000"/>
              <a:gd name="connsiteX8" fmla="*/ 7760890 w 12178869"/>
              <a:gd name="connsiteY8" fmla="*/ 4167968 h 6858000"/>
              <a:gd name="connsiteX9" fmla="*/ 4803926 w 12178869"/>
              <a:gd name="connsiteY9" fmla="*/ 4167968 h 6858000"/>
              <a:gd name="connsiteX10" fmla="*/ 5023649 w 12178869"/>
              <a:gd name="connsiteY10" fmla="*/ 4338334 h 6858000"/>
              <a:gd name="connsiteX11" fmla="*/ 4567072 w 12178869"/>
              <a:gd name="connsiteY11" fmla="*/ 4338334 h 6858000"/>
              <a:gd name="connsiteX12" fmla="*/ 4803926 w 12178869"/>
              <a:gd name="connsiteY12" fmla="*/ 4167968 h 6858000"/>
              <a:gd name="connsiteX13" fmla="*/ 2125527 w 12178869"/>
              <a:gd name="connsiteY13" fmla="*/ 3885264 h 6858000"/>
              <a:gd name="connsiteX14" fmla="*/ 2125527 w 12178869"/>
              <a:gd name="connsiteY14" fmla="*/ 3886008 h 6858000"/>
              <a:gd name="connsiteX15" fmla="*/ 2584340 w 12178869"/>
              <a:gd name="connsiteY15" fmla="*/ 5088242 h 6858000"/>
              <a:gd name="connsiteX16" fmla="*/ 2900147 w 12178869"/>
              <a:gd name="connsiteY16" fmla="*/ 5088242 h 6858000"/>
              <a:gd name="connsiteX17" fmla="*/ 3115402 w 12178869"/>
              <a:gd name="connsiteY17" fmla="*/ 4442488 h 6858000"/>
              <a:gd name="connsiteX18" fmla="*/ 3338850 w 12178869"/>
              <a:gd name="connsiteY18" fmla="*/ 5088242 h 6858000"/>
              <a:gd name="connsiteX19" fmla="*/ 3654657 w 12178869"/>
              <a:gd name="connsiteY19" fmla="*/ 5088242 h 6858000"/>
              <a:gd name="connsiteX20" fmla="*/ 4107512 w 12178869"/>
              <a:gd name="connsiteY20" fmla="*/ 3886008 h 6858000"/>
              <a:gd name="connsiteX21" fmla="*/ 3729140 w 12178869"/>
              <a:gd name="connsiteY21" fmla="*/ 3886008 h 6858000"/>
              <a:gd name="connsiteX22" fmla="*/ 3492285 w 12178869"/>
              <a:gd name="connsiteY22" fmla="*/ 4555569 h 6858000"/>
              <a:gd name="connsiteX23" fmla="*/ 3260643 w 12178869"/>
              <a:gd name="connsiteY23" fmla="*/ 3886008 h 6858000"/>
              <a:gd name="connsiteX24" fmla="*/ 2968671 w 12178869"/>
              <a:gd name="connsiteY24" fmla="*/ 3886008 h 6858000"/>
              <a:gd name="connsiteX25" fmla="*/ 2748202 w 12178869"/>
              <a:gd name="connsiteY25" fmla="*/ 4551106 h 6858000"/>
              <a:gd name="connsiteX26" fmla="*/ 2509112 w 12178869"/>
              <a:gd name="connsiteY26" fmla="*/ 3885264 h 6858000"/>
              <a:gd name="connsiteX27" fmla="*/ 7763869 w 12178869"/>
              <a:gd name="connsiteY27" fmla="*/ 3862945 h 6858000"/>
              <a:gd name="connsiteX28" fmla="*/ 7149387 w 12178869"/>
              <a:gd name="connsiteY28" fmla="*/ 4488613 h 6858000"/>
              <a:gd name="connsiteX29" fmla="*/ 7774297 w 12178869"/>
              <a:gd name="connsiteY29" fmla="*/ 5117257 h 6858000"/>
              <a:gd name="connsiteX30" fmla="*/ 8336642 w 12178869"/>
              <a:gd name="connsiteY30" fmla="*/ 4804052 h 6858000"/>
              <a:gd name="connsiteX31" fmla="*/ 8052118 w 12178869"/>
              <a:gd name="connsiteY31" fmla="*/ 4637404 h 6858000"/>
              <a:gd name="connsiteX32" fmla="*/ 7791428 w 12178869"/>
              <a:gd name="connsiteY32" fmla="*/ 4804052 h 6858000"/>
              <a:gd name="connsiteX33" fmla="*/ 7509139 w 12178869"/>
              <a:gd name="connsiteY33" fmla="*/ 4592767 h 6858000"/>
              <a:gd name="connsiteX34" fmla="*/ 8356007 w 12178869"/>
              <a:gd name="connsiteY34" fmla="*/ 4592767 h 6858000"/>
              <a:gd name="connsiteX35" fmla="*/ 8356007 w 12178869"/>
              <a:gd name="connsiteY35" fmla="*/ 4520604 h 6858000"/>
              <a:gd name="connsiteX36" fmla="*/ 7763869 w 12178869"/>
              <a:gd name="connsiteY36" fmla="*/ 3862945 h 6858000"/>
              <a:gd name="connsiteX37" fmla="*/ 4806905 w 12178869"/>
              <a:gd name="connsiteY37" fmla="*/ 3862945 h 6858000"/>
              <a:gd name="connsiteX38" fmla="*/ 4192423 w 12178869"/>
              <a:gd name="connsiteY38" fmla="*/ 4488613 h 6858000"/>
              <a:gd name="connsiteX39" fmla="*/ 4817332 w 12178869"/>
              <a:gd name="connsiteY39" fmla="*/ 5117257 h 6858000"/>
              <a:gd name="connsiteX40" fmla="*/ 5379678 w 12178869"/>
              <a:gd name="connsiteY40" fmla="*/ 4804052 h 6858000"/>
              <a:gd name="connsiteX41" fmla="*/ 5095153 w 12178869"/>
              <a:gd name="connsiteY41" fmla="*/ 4637404 h 6858000"/>
              <a:gd name="connsiteX42" fmla="*/ 4834464 w 12178869"/>
              <a:gd name="connsiteY42" fmla="*/ 4804052 h 6858000"/>
              <a:gd name="connsiteX43" fmla="*/ 4552174 w 12178869"/>
              <a:gd name="connsiteY43" fmla="*/ 4592767 h 6858000"/>
              <a:gd name="connsiteX44" fmla="*/ 5399043 w 12178869"/>
              <a:gd name="connsiteY44" fmla="*/ 4592767 h 6858000"/>
              <a:gd name="connsiteX45" fmla="*/ 5399043 w 12178869"/>
              <a:gd name="connsiteY45" fmla="*/ 4520604 h 6858000"/>
              <a:gd name="connsiteX46" fmla="*/ 4806905 w 12178869"/>
              <a:gd name="connsiteY46" fmla="*/ 3862945 h 6858000"/>
              <a:gd name="connsiteX47" fmla="*/ 6525221 w 12178869"/>
              <a:gd name="connsiteY47" fmla="*/ 3588425 h 6858000"/>
              <a:gd name="connsiteX48" fmla="*/ 6525221 w 12178869"/>
              <a:gd name="connsiteY48" fmla="*/ 3999834 h 6858000"/>
              <a:gd name="connsiteX49" fmla="*/ 6176642 w 12178869"/>
              <a:gd name="connsiteY49" fmla="*/ 3862945 h 6858000"/>
              <a:gd name="connsiteX50" fmla="*/ 5598657 w 12178869"/>
              <a:gd name="connsiteY50" fmla="*/ 4497541 h 6858000"/>
              <a:gd name="connsiteX51" fmla="*/ 6145359 w 12178869"/>
              <a:gd name="connsiteY51" fmla="*/ 5118001 h 6858000"/>
              <a:gd name="connsiteX52" fmla="*/ 6531181 w 12178869"/>
              <a:gd name="connsiteY52" fmla="*/ 4963258 h 6858000"/>
              <a:gd name="connsiteX53" fmla="*/ 6531181 w 12178869"/>
              <a:gd name="connsiteY53" fmla="*/ 5088242 h 6858000"/>
              <a:gd name="connsiteX54" fmla="*/ 6887952 w 12178869"/>
              <a:gd name="connsiteY54" fmla="*/ 5088242 h 6858000"/>
              <a:gd name="connsiteX55" fmla="*/ 6887952 w 12178869"/>
              <a:gd name="connsiteY55" fmla="*/ 5087499 h 6858000"/>
              <a:gd name="connsiteX56" fmla="*/ 6887952 w 12178869"/>
              <a:gd name="connsiteY56" fmla="*/ 3588425 h 6858000"/>
              <a:gd name="connsiteX57" fmla="*/ 1495403 w 12178869"/>
              <a:gd name="connsiteY57" fmla="*/ 3533372 h 6858000"/>
              <a:gd name="connsiteX58" fmla="*/ 979982 w 12178869"/>
              <a:gd name="connsiteY58" fmla="*/ 4010993 h 6858000"/>
              <a:gd name="connsiteX59" fmla="*/ 1274189 w 12178869"/>
              <a:gd name="connsiteY59" fmla="*/ 4443976 h 6858000"/>
              <a:gd name="connsiteX60" fmla="*/ 1497637 w 12178869"/>
              <a:gd name="connsiteY60" fmla="*/ 4533995 h 6858000"/>
              <a:gd name="connsiteX61" fmla="*/ 1654795 w 12178869"/>
              <a:gd name="connsiteY61" fmla="*/ 4680555 h 6858000"/>
              <a:gd name="connsiteX62" fmla="*/ 1437306 w 12178869"/>
              <a:gd name="connsiteY62" fmla="*/ 4798099 h 6858000"/>
              <a:gd name="connsiteX63" fmla="*/ 1084258 w 12178869"/>
              <a:gd name="connsiteY63" fmla="*/ 4653028 h 6858000"/>
              <a:gd name="connsiteX64" fmla="*/ 927099 w 12178869"/>
              <a:gd name="connsiteY64" fmla="*/ 4956562 h 6858000"/>
              <a:gd name="connsiteX65" fmla="*/ 1444754 w 12178869"/>
              <a:gd name="connsiteY65" fmla="*/ 5142552 h 6858000"/>
              <a:gd name="connsiteX66" fmla="*/ 2044341 w 12178869"/>
              <a:gd name="connsiteY66" fmla="*/ 4653028 h 6858000"/>
              <a:gd name="connsiteX67" fmla="*/ 1703210 w 12178869"/>
              <a:gd name="connsiteY67" fmla="*/ 4200702 h 6858000"/>
              <a:gd name="connsiteX68" fmla="*/ 1540837 w 12178869"/>
              <a:gd name="connsiteY68" fmla="*/ 4135978 h 6858000"/>
              <a:gd name="connsiteX69" fmla="*/ 1370272 w 12178869"/>
              <a:gd name="connsiteY69" fmla="*/ 3999090 h 6858000"/>
              <a:gd name="connsiteX70" fmla="*/ 1521472 w 12178869"/>
              <a:gd name="connsiteY70" fmla="*/ 3868153 h 6858000"/>
              <a:gd name="connsiteX71" fmla="*/ 1823126 w 12178869"/>
              <a:gd name="connsiteY71" fmla="*/ 3987930 h 6858000"/>
              <a:gd name="connsiteX72" fmla="*/ 1975816 w 12178869"/>
              <a:gd name="connsiteY72" fmla="*/ 3694067 h 6858000"/>
              <a:gd name="connsiteX73" fmla="*/ 1495403 w 12178869"/>
              <a:gd name="connsiteY73" fmla="*/ 3533372 h 6858000"/>
              <a:gd name="connsiteX74" fmla="*/ 9122540 w 12178869"/>
              <a:gd name="connsiteY74" fmla="*/ 2095684 h 6858000"/>
              <a:gd name="connsiteX75" fmla="*/ 9408154 w 12178869"/>
              <a:gd name="connsiteY75" fmla="*/ 2392907 h 6858000"/>
              <a:gd name="connsiteX76" fmla="*/ 9110639 w 12178869"/>
              <a:gd name="connsiteY76" fmla="*/ 2686416 h 6858000"/>
              <a:gd name="connsiteX77" fmla="*/ 8836926 w 12178869"/>
              <a:gd name="connsiteY77" fmla="*/ 2383248 h 6858000"/>
              <a:gd name="connsiteX78" fmla="*/ 9122540 w 12178869"/>
              <a:gd name="connsiteY78" fmla="*/ 2095684 h 6858000"/>
              <a:gd name="connsiteX79" fmla="*/ 9050392 w 12178869"/>
              <a:gd name="connsiteY79" fmla="*/ 1759821 h 6858000"/>
              <a:gd name="connsiteX80" fmla="*/ 8467265 w 12178869"/>
              <a:gd name="connsiteY80" fmla="*/ 2388449 h 6858000"/>
              <a:gd name="connsiteX81" fmla="*/ 9031054 w 12178869"/>
              <a:gd name="connsiteY81" fmla="*/ 3011876 h 6858000"/>
              <a:gd name="connsiteX82" fmla="*/ 9391047 w 12178869"/>
              <a:gd name="connsiteY82" fmla="*/ 2865493 h 6858000"/>
              <a:gd name="connsiteX83" fmla="*/ 9391047 w 12178869"/>
              <a:gd name="connsiteY83" fmla="*/ 2982896 h 6858000"/>
              <a:gd name="connsiteX84" fmla="*/ 9756989 w 12178869"/>
              <a:gd name="connsiteY84" fmla="*/ 2982896 h 6858000"/>
              <a:gd name="connsiteX85" fmla="*/ 9756989 w 12178869"/>
              <a:gd name="connsiteY85" fmla="*/ 1782856 h 6858000"/>
              <a:gd name="connsiteX86" fmla="*/ 9396997 w 12178869"/>
              <a:gd name="connsiteY86" fmla="*/ 1782856 h 6858000"/>
              <a:gd name="connsiteX87" fmla="*/ 9396997 w 12178869"/>
              <a:gd name="connsiteY87" fmla="*/ 1906204 h 6858000"/>
              <a:gd name="connsiteX88" fmla="*/ 9050392 w 12178869"/>
              <a:gd name="connsiteY88" fmla="*/ 1759821 h 6858000"/>
              <a:gd name="connsiteX89" fmla="*/ 8247104 w 12178869"/>
              <a:gd name="connsiteY89" fmla="*/ 1759821 h 6858000"/>
              <a:gd name="connsiteX90" fmla="*/ 7961490 w 12178869"/>
              <a:gd name="connsiteY90" fmla="*/ 1973079 h 6858000"/>
              <a:gd name="connsiteX91" fmla="*/ 7961490 w 12178869"/>
              <a:gd name="connsiteY91" fmla="*/ 1783599 h 6858000"/>
              <a:gd name="connsiteX92" fmla="*/ 7607448 w 12178869"/>
              <a:gd name="connsiteY92" fmla="*/ 1783599 h 6858000"/>
              <a:gd name="connsiteX93" fmla="*/ 7607448 w 12178869"/>
              <a:gd name="connsiteY93" fmla="*/ 2984382 h 6858000"/>
              <a:gd name="connsiteX94" fmla="*/ 7974878 w 12178869"/>
              <a:gd name="connsiteY94" fmla="*/ 2984382 h 6858000"/>
              <a:gd name="connsiteX95" fmla="*/ 7974878 w 12178869"/>
              <a:gd name="connsiteY95" fmla="*/ 2430803 h 6858000"/>
              <a:gd name="connsiteX96" fmla="*/ 8202477 w 12178869"/>
              <a:gd name="connsiteY96" fmla="*/ 2111288 h 6858000"/>
              <a:gd name="connsiteX97" fmla="*/ 8329664 w 12178869"/>
              <a:gd name="connsiteY97" fmla="*/ 2135066 h 6858000"/>
              <a:gd name="connsiteX98" fmla="*/ 8329664 w 12178869"/>
              <a:gd name="connsiteY98" fmla="*/ 1759821 h 6858000"/>
              <a:gd name="connsiteX99" fmla="*/ 8247104 w 12178869"/>
              <a:gd name="connsiteY99" fmla="*/ 1759821 h 6858000"/>
              <a:gd name="connsiteX100" fmla="*/ 6055911 w 12178869"/>
              <a:gd name="connsiteY100" fmla="*/ 1758335 h 6858000"/>
              <a:gd name="connsiteX101" fmla="*/ 5705588 w 12178869"/>
              <a:gd name="connsiteY101" fmla="*/ 1938155 h 6858000"/>
              <a:gd name="connsiteX102" fmla="*/ 5705588 w 12178869"/>
              <a:gd name="connsiteY102" fmla="*/ 1782856 h 6858000"/>
              <a:gd name="connsiteX103" fmla="*/ 5341877 w 12178869"/>
              <a:gd name="connsiteY103" fmla="*/ 1782856 h 6858000"/>
              <a:gd name="connsiteX104" fmla="*/ 5341877 w 12178869"/>
              <a:gd name="connsiteY104" fmla="*/ 2983639 h 6858000"/>
              <a:gd name="connsiteX105" fmla="*/ 5710051 w 12178869"/>
              <a:gd name="connsiteY105" fmla="*/ 2983639 h 6858000"/>
              <a:gd name="connsiteX106" fmla="*/ 5710051 w 12178869"/>
              <a:gd name="connsiteY106" fmla="*/ 2982896 h 6858000"/>
              <a:gd name="connsiteX107" fmla="*/ 5710051 w 12178869"/>
              <a:gd name="connsiteY107" fmla="*/ 2296310 h 6858000"/>
              <a:gd name="connsiteX108" fmla="*/ 5925005 w 12178869"/>
              <a:gd name="connsiteY108" fmla="*/ 2085281 h 6858000"/>
              <a:gd name="connsiteX109" fmla="*/ 6113183 w 12178869"/>
              <a:gd name="connsiteY109" fmla="*/ 2278476 h 6858000"/>
              <a:gd name="connsiteX110" fmla="*/ 6113183 w 12178869"/>
              <a:gd name="connsiteY110" fmla="*/ 2982153 h 6858000"/>
              <a:gd name="connsiteX111" fmla="*/ 6488794 w 12178869"/>
              <a:gd name="connsiteY111" fmla="*/ 2982153 h 6858000"/>
              <a:gd name="connsiteX112" fmla="*/ 6488794 w 12178869"/>
              <a:gd name="connsiteY112" fmla="*/ 2157358 h 6858000"/>
              <a:gd name="connsiteX113" fmla="*/ 6055911 w 12178869"/>
              <a:gd name="connsiteY113" fmla="*/ 1758335 h 6858000"/>
              <a:gd name="connsiteX114" fmla="*/ 4598091 w 12178869"/>
              <a:gd name="connsiteY114" fmla="*/ 1485633 h 6858000"/>
              <a:gd name="connsiteX115" fmla="*/ 4598091 w 12178869"/>
              <a:gd name="connsiteY115" fmla="*/ 2983639 h 6858000"/>
              <a:gd name="connsiteX116" fmla="*/ 4990067 w 12178869"/>
              <a:gd name="connsiteY116" fmla="*/ 2983639 h 6858000"/>
              <a:gd name="connsiteX117" fmla="*/ 4990067 w 12178869"/>
              <a:gd name="connsiteY117" fmla="*/ 2982896 h 6858000"/>
              <a:gd name="connsiteX118" fmla="*/ 4990067 w 12178869"/>
              <a:gd name="connsiteY118" fmla="*/ 1485633 h 6858000"/>
              <a:gd name="connsiteX119" fmla="*/ 7234068 w 12178869"/>
              <a:gd name="connsiteY119" fmla="*/ 1352625 h 6858000"/>
              <a:gd name="connsiteX120" fmla="*/ 6834655 w 12178869"/>
              <a:gd name="connsiteY120" fmla="*/ 1721925 h 6858000"/>
              <a:gd name="connsiteX121" fmla="*/ 6834655 w 12178869"/>
              <a:gd name="connsiteY121" fmla="*/ 1782856 h 6858000"/>
              <a:gd name="connsiteX122" fmla="*/ 6711186 w 12178869"/>
              <a:gd name="connsiteY122" fmla="*/ 1782856 h 6858000"/>
              <a:gd name="connsiteX123" fmla="*/ 6711186 w 12178869"/>
              <a:gd name="connsiteY123" fmla="*/ 2099399 h 6858000"/>
              <a:gd name="connsiteX124" fmla="*/ 6839117 w 12178869"/>
              <a:gd name="connsiteY124" fmla="*/ 2099399 h 6858000"/>
              <a:gd name="connsiteX125" fmla="*/ 6839117 w 12178869"/>
              <a:gd name="connsiteY125" fmla="*/ 2982896 h 6858000"/>
              <a:gd name="connsiteX126" fmla="*/ 7197622 w 12178869"/>
              <a:gd name="connsiteY126" fmla="*/ 2982896 h 6858000"/>
              <a:gd name="connsiteX127" fmla="*/ 7197622 w 12178869"/>
              <a:gd name="connsiteY127" fmla="*/ 2099399 h 6858000"/>
              <a:gd name="connsiteX128" fmla="*/ 7393238 w 12178869"/>
              <a:gd name="connsiteY128" fmla="*/ 2099399 h 6858000"/>
              <a:gd name="connsiteX129" fmla="*/ 7393238 w 12178869"/>
              <a:gd name="connsiteY129" fmla="*/ 1782856 h 6858000"/>
              <a:gd name="connsiteX130" fmla="*/ 7195391 w 12178869"/>
              <a:gd name="connsiteY130" fmla="*/ 1782856 h 6858000"/>
              <a:gd name="connsiteX131" fmla="*/ 7310678 w 12178869"/>
              <a:gd name="connsiteY131" fmla="*/ 1667682 h 6858000"/>
              <a:gd name="connsiteX132" fmla="*/ 7431915 w 12178869"/>
              <a:gd name="connsiteY132" fmla="*/ 1685515 h 6858000"/>
              <a:gd name="connsiteX133" fmla="*/ 7431915 w 12178869"/>
              <a:gd name="connsiteY133" fmla="*/ 1377889 h 6858000"/>
              <a:gd name="connsiteX134" fmla="*/ 7234068 w 12178869"/>
              <a:gd name="connsiteY134" fmla="*/ 1352625 h 6858000"/>
              <a:gd name="connsiteX135" fmla="*/ 0 w 12178869"/>
              <a:gd name="connsiteY135" fmla="*/ 0 h 6858000"/>
              <a:gd name="connsiteX136" fmla="*/ 12178869 w 12178869"/>
              <a:gd name="connsiteY136" fmla="*/ 0 h 6858000"/>
              <a:gd name="connsiteX137" fmla="*/ 9769689 w 12178869"/>
              <a:gd name="connsiteY137" fmla="*/ 4367635 h 6858000"/>
              <a:gd name="connsiteX138" fmla="*/ 9769689 w 12178869"/>
              <a:gd name="connsiteY138" fmla="*/ 4261706 h 6858000"/>
              <a:gd name="connsiteX139" fmla="*/ 9336944 w 12178869"/>
              <a:gd name="connsiteY139" fmla="*/ 3862202 h 6858000"/>
              <a:gd name="connsiteX140" fmla="*/ 8986130 w 12178869"/>
              <a:gd name="connsiteY140" fmla="*/ 4042239 h 6858000"/>
              <a:gd name="connsiteX141" fmla="*/ 8986130 w 12178869"/>
              <a:gd name="connsiteY141" fmla="*/ 3886008 h 6858000"/>
              <a:gd name="connsiteX142" fmla="*/ 8621910 w 12178869"/>
              <a:gd name="connsiteY142" fmla="*/ 3886008 h 6858000"/>
              <a:gd name="connsiteX143" fmla="*/ 8621910 w 12178869"/>
              <a:gd name="connsiteY143" fmla="*/ 5088242 h 6858000"/>
              <a:gd name="connsiteX144" fmla="*/ 8989854 w 12178869"/>
              <a:gd name="connsiteY144" fmla="*/ 5088242 h 6858000"/>
              <a:gd name="connsiteX145" fmla="*/ 8989854 w 12178869"/>
              <a:gd name="connsiteY145" fmla="*/ 5087499 h 6858000"/>
              <a:gd name="connsiteX146" fmla="*/ 8989854 w 12178869"/>
              <a:gd name="connsiteY146" fmla="*/ 4400082 h 6858000"/>
              <a:gd name="connsiteX147" fmla="*/ 9205110 w 12178869"/>
              <a:gd name="connsiteY147" fmla="*/ 4188799 h 6858000"/>
              <a:gd name="connsiteX148" fmla="*/ 9393551 w 12178869"/>
              <a:gd name="connsiteY148" fmla="*/ 4382971 h 6858000"/>
              <a:gd name="connsiteX149" fmla="*/ 9393551 w 12178869"/>
              <a:gd name="connsiteY149" fmla="*/ 5029558 h 6858000"/>
              <a:gd name="connsiteX150" fmla="*/ 9393551 w 12178869"/>
              <a:gd name="connsiteY150" fmla="*/ 5049541 h 6858000"/>
              <a:gd name="connsiteX151" fmla="*/ 8396008 w 12178869"/>
              <a:gd name="connsiteY151" fmla="*/ 6858000 h 6858000"/>
              <a:gd name="connsiteX152" fmla="*/ 0 w 12178869"/>
              <a:gd name="connsiteY15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178869" h="6858000">
                <a:moveTo>
                  <a:pt x="6258573" y="4201446"/>
                </a:moveTo>
                <a:cubicBezTo>
                  <a:pt x="6429139" y="4201446"/>
                  <a:pt x="6543097" y="4326431"/>
                  <a:pt x="6543097" y="4495309"/>
                </a:cubicBezTo>
                <a:cubicBezTo>
                  <a:pt x="6543097" y="4661955"/>
                  <a:pt x="6437332" y="4792892"/>
                  <a:pt x="6247401" y="4792892"/>
                </a:cubicBezTo>
                <a:cubicBezTo>
                  <a:pt x="6080560" y="4792147"/>
                  <a:pt x="5968836" y="4656748"/>
                  <a:pt x="5968836" y="4490845"/>
                </a:cubicBezTo>
                <a:cubicBezTo>
                  <a:pt x="5968836" y="4338334"/>
                  <a:pt x="6074601" y="4201446"/>
                  <a:pt x="6258573" y="4201446"/>
                </a:cubicBezTo>
                <a:close/>
                <a:moveTo>
                  <a:pt x="7760890" y="4167968"/>
                </a:moveTo>
                <a:cubicBezTo>
                  <a:pt x="7874848" y="4167968"/>
                  <a:pt x="7937414" y="4223020"/>
                  <a:pt x="7980614" y="4338334"/>
                </a:cubicBezTo>
                <a:cubicBezTo>
                  <a:pt x="7939649" y="4338334"/>
                  <a:pt x="7524035" y="4338334"/>
                  <a:pt x="7524035" y="4338334"/>
                </a:cubicBezTo>
                <a:cubicBezTo>
                  <a:pt x="7568725" y="4226740"/>
                  <a:pt x="7637249" y="4167968"/>
                  <a:pt x="7760890" y="4167968"/>
                </a:cubicBezTo>
                <a:close/>
                <a:moveTo>
                  <a:pt x="4803926" y="4167968"/>
                </a:moveTo>
                <a:cubicBezTo>
                  <a:pt x="4917884" y="4167968"/>
                  <a:pt x="4980450" y="4223020"/>
                  <a:pt x="5023649" y="4338334"/>
                </a:cubicBezTo>
                <a:cubicBezTo>
                  <a:pt x="4982684" y="4338334"/>
                  <a:pt x="4567072" y="4338334"/>
                  <a:pt x="4567072" y="4338334"/>
                </a:cubicBezTo>
                <a:cubicBezTo>
                  <a:pt x="4611760" y="4226740"/>
                  <a:pt x="4681030" y="4167968"/>
                  <a:pt x="4803926" y="4167968"/>
                </a:cubicBezTo>
                <a:close/>
                <a:moveTo>
                  <a:pt x="2125527" y="3885264"/>
                </a:moveTo>
                <a:lnTo>
                  <a:pt x="2125527" y="3886008"/>
                </a:lnTo>
                <a:lnTo>
                  <a:pt x="2584340" y="5088242"/>
                </a:lnTo>
                <a:lnTo>
                  <a:pt x="2900147" y="5088242"/>
                </a:lnTo>
                <a:lnTo>
                  <a:pt x="3115402" y="4442488"/>
                </a:lnTo>
                <a:lnTo>
                  <a:pt x="3338850" y="5088242"/>
                </a:lnTo>
                <a:lnTo>
                  <a:pt x="3654657" y="5088242"/>
                </a:lnTo>
                <a:lnTo>
                  <a:pt x="4107512" y="3886008"/>
                </a:lnTo>
                <a:lnTo>
                  <a:pt x="3729140" y="3886008"/>
                </a:lnTo>
                <a:lnTo>
                  <a:pt x="3492285" y="4555569"/>
                </a:lnTo>
                <a:lnTo>
                  <a:pt x="3260643" y="3886008"/>
                </a:lnTo>
                <a:lnTo>
                  <a:pt x="2968671" y="3886008"/>
                </a:lnTo>
                <a:lnTo>
                  <a:pt x="2748202" y="4551106"/>
                </a:lnTo>
                <a:lnTo>
                  <a:pt x="2509112" y="3885264"/>
                </a:lnTo>
                <a:close/>
                <a:moveTo>
                  <a:pt x="7763869" y="3862945"/>
                </a:moveTo>
                <a:cubicBezTo>
                  <a:pt x="7410076" y="3862202"/>
                  <a:pt x="7149387" y="4124818"/>
                  <a:pt x="7149387" y="4488613"/>
                </a:cubicBezTo>
                <a:cubicBezTo>
                  <a:pt x="7149387" y="4891838"/>
                  <a:pt x="7404118" y="5117257"/>
                  <a:pt x="7774297" y="5117257"/>
                </a:cubicBezTo>
                <a:cubicBezTo>
                  <a:pt x="8026793" y="5117257"/>
                  <a:pt x="8230876" y="4992272"/>
                  <a:pt x="8336642" y="4804052"/>
                </a:cubicBezTo>
                <a:cubicBezTo>
                  <a:pt x="8270352" y="4763134"/>
                  <a:pt x="8052118" y="4637404"/>
                  <a:pt x="8052118" y="4637404"/>
                </a:cubicBezTo>
                <a:cubicBezTo>
                  <a:pt x="7989552" y="4719984"/>
                  <a:pt x="7911345" y="4804052"/>
                  <a:pt x="7791428" y="4804052"/>
                </a:cubicBezTo>
                <a:cubicBezTo>
                  <a:pt x="7654380" y="4804052"/>
                  <a:pt x="7540421" y="4735607"/>
                  <a:pt x="7509139" y="4592767"/>
                </a:cubicBezTo>
                <a:cubicBezTo>
                  <a:pt x="7536697" y="4592767"/>
                  <a:pt x="8356007" y="4592767"/>
                  <a:pt x="8356007" y="4592767"/>
                </a:cubicBezTo>
                <a:cubicBezTo>
                  <a:pt x="8358242" y="4565241"/>
                  <a:pt x="8356007" y="4549618"/>
                  <a:pt x="8356007" y="4520604"/>
                </a:cubicBezTo>
                <a:cubicBezTo>
                  <a:pt x="8356007" y="4092084"/>
                  <a:pt x="8110959" y="3862945"/>
                  <a:pt x="7763869" y="3862945"/>
                </a:cubicBezTo>
                <a:close/>
                <a:moveTo>
                  <a:pt x="4806905" y="3862945"/>
                </a:moveTo>
                <a:cubicBezTo>
                  <a:pt x="4453113" y="3862202"/>
                  <a:pt x="4192423" y="4124818"/>
                  <a:pt x="4192423" y="4488613"/>
                </a:cubicBezTo>
                <a:cubicBezTo>
                  <a:pt x="4192423" y="4891838"/>
                  <a:pt x="4447153" y="5117257"/>
                  <a:pt x="4817332" y="5117257"/>
                </a:cubicBezTo>
                <a:cubicBezTo>
                  <a:pt x="5069829" y="5117257"/>
                  <a:pt x="5273912" y="4992272"/>
                  <a:pt x="5379678" y="4804052"/>
                </a:cubicBezTo>
                <a:cubicBezTo>
                  <a:pt x="5313388" y="4763134"/>
                  <a:pt x="5095153" y="4637404"/>
                  <a:pt x="5095153" y="4637404"/>
                </a:cubicBezTo>
                <a:cubicBezTo>
                  <a:pt x="5032588" y="4719984"/>
                  <a:pt x="4954381" y="4804052"/>
                  <a:pt x="4834464" y="4804052"/>
                </a:cubicBezTo>
                <a:cubicBezTo>
                  <a:pt x="4697415" y="4804052"/>
                  <a:pt x="4583457" y="4735607"/>
                  <a:pt x="4552174" y="4592767"/>
                </a:cubicBezTo>
                <a:cubicBezTo>
                  <a:pt x="4579733" y="4592767"/>
                  <a:pt x="5399043" y="4592767"/>
                  <a:pt x="5399043" y="4592767"/>
                </a:cubicBezTo>
                <a:cubicBezTo>
                  <a:pt x="5401277" y="4565241"/>
                  <a:pt x="5399043" y="4549618"/>
                  <a:pt x="5399043" y="4520604"/>
                </a:cubicBezTo>
                <a:cubicBezTo>
                  <a:pt x="5399043" y="4092084"/>
                  <a:pt x="5153995" y="3862945"/>
                  <a:pt x="4806905" y="3862945"/>
                </a:cubicBezTo>
                <a:close/>
                <a:moveTo>
                  <a:pt x="6525221" y="3588425"/>
                </a:moveTo>
                <a:lnTo>
                  <a:pt x="6525221" y="3999834"/>
                </a:lnTo>
                <a:cubicBezTo>
                  <a:pt x="6525221" y="3999834"/>
                  <a:pt x="6385939" y="3862945"/>
                  <a:pt x="6176642" y="3862945"/>
                </a:cubicBezTo>
                <a:cubicBezTo>
                  <a:pt x="5822105" y="3862945"/>
                  <a:pt x="5598657" y="4170199"/>
                  <a:pt x="5598657" y="4497541"/>
                </a:cubicBezTo>
                <a:cubicBezTo>
                  <a:pt x="5598657" y="4832321"/>
                  <a:pt x="5806463" y="5118001"/>
                  <a:pt x="6145359" y="5118001"/>
                </a:cubicBezTo>
                <a:cubicBezTo>
                  <a:pt x="6304008" y="5118001"/>
                  <a:pt x="6419456" y="5072620"/>
                  <a:pt x="6531181" y="4963258"/>
                </a:cubicBezTo>
                <a:lnTo>
                  <a:pt x="6531181" y="5088242"/>
                </a:lnTo>
                <a:lnTo>
                  <a:pt x="6887952" y="5088242"/>
                </a:lnTo>
                <a:lnTo>
                  <a:pt x="6887952" y="5087499"/>
                </a:lnTo>
                <a:lnTo>
                  <a:pt x="6887952" y="3588425"/>
                </a:lnTo>
                <a:close/>
                <a:moveTo>
                  <a:pt x="1495403" y="3533372"/>
                </a:moveTo>
                <a:cubicBezTo>
                  <a:pt x="1229500" y="3533372"/>
                  <a:pt x="979982" y="3711178"/>
                  <a:pt x="979982" y="4010993"/>
                </a:cubicBezTo>
                <a:cubicBezTo>
                  <a:pt x="979982" y="4222276"/>
                  <a:pt x="1083513" y="4357677"/>
                  <a:pt x="1274189" y="4443976"/>
                </a:cubicBezTo>
                <a:cubicBezTo>
                  <a:pt x="1338989" y="4472991"/>
                  <a:pt x="1450713" y="4516140"/>
                  <a:pt x="1497637" y="4533995"/>
                </a:cubicBezTo>
                <a:cubicBezTo>
                  <a:pt x="1644368" y="4589047"/>
                  <a:pt x="1654795" y="4618062"/>
                  <a:pt x="1654795" y="4680555"/>
                </a:cubicBezTo>
                <a:cubicBezTo>
                  <a:pt x="1654795" y="4760901"/>
                  <a:pt x="1546796" y="4798099"/>
                  <a:pt x="1437306" y="4798099"/>
                </a:cubicBezTo>
                <a:cubicBezTo>
                  <a:pt x="1294299" y="4798099"/>
                  <a:pt x="1157251" y="4717752"/>
                  <a:pt x="1084258" y="4653028"/>
                </a:cubicBezTo>
                <a:cubicBezTo>
                  <a:pt x="1050740" y="4709569"/>
                  <a:pt x="927099" y="4956562"/>
                  <a:pt x="927099" y="4956562"/>
                </a:cubicBezTo>
                <a:cubicBezTo>
                  <a:pt x="1084258" y="5054765"/>
                  <a:pt x="1232479" y="5142552"/>
                  <a:pt x="1444754" y="5142552"/>
                </a:cubicBezTo>
                <a:cubicBezTo>
                  <a:pt x="1746410" y="5142552"/>
                  <a:pt x="2044341" y="4974417"/>
                  <a:pt x="2044341" y="4653028"/>
                </a:cubicBezTo>
                <a:cubicBezTo>
                  <a:pt x="2044341" y="4427609"/>
                  <a:pt x="1928892" y="4290721"/>
                  <a:pt x="1703210" y="4200702"/>
                </a:cubicBezTo>
                <a:cubicBezTo>
                  <a:pt x="1663733" y="4185079"/>
                  <a:pt x="1587761" y="4153833"/>
                  <a:pt x="1540837" y="4135978"/>
                </a:cubicBezTo>
                <a:cubicBezTo>
                  <a:pt x="1462630" y="4106963"/>
                  <a:pt x="1370272" y="4079437"/>
                  <a:pt x="1370272" y="3999090"/>
                </a:cubicBezTo>
                <a:cubicBezTo>
                  <a:pt x="1370272" y="3920974"/>
                  <a:pt x="1425389" y="3868153"/>
                  <a:pt x="1521472" y="3868153"/>
                </a:cubicBezTo>
                <a:cubicBezTo>
                  <a:pt x="1666713" y="3868153"/>
                  <a:pt x="1823126" y="3987930"/>
                  <a:pt x="1823126" y="3987930"/>
                </a:cubicBezTo>
                <a:lnTo>
                  <a:pt x="1975816" y="3694067"/>
                </a:lnTo>
                <a:cubicBezTo>
                  <a:pt x="1867816" y="3623391"/>
                  <a:pt x="1689803" y="3533372"/>
                  <a:pt x="1495403" y="3533372"/>
                </a:cubicBezTo>
                <a:close/>
                <a:moveTo>
                  <a:pt x="9122540" y="2095684"/>
                </a:moveTo>
                <a:cubicBezTo>
                  <a:pt x="9283198" y="2095684"/>
                  <a:pt x="9408154" y="2216802"/>
                  <a:pt x="9408154" y="2392907"/>
                </a:cubicBezTo>
                <a:cubicBezTo>
                  <a:pt x="9408154" y="2566783"/>
                  <a:pt x="9272785" y="2686416"/>
                  <a:pt x="9110639" y="2686416"/>
                </a:cubicBezTo>
                <a:cubicBezTo>
                  <a:pt x="8942544" y="2686416"/>
                  <a:pt x="8836926" y="2549693"/>
                  <a:pt x="8836926" y="2383248"/>
                </a:cubicBezTo>
                <a:cubicBezTo>
                  <a:pt x="8836926" y="2224233"/>
                  <a:pt x="8948494" y="2095684"/>
                  <a:pt x="9122540" y="2095684"/>
                </a:cubicBezTo>
                <a:close/>
                <a:moveTo>
                  <a:pt x="9050392" y="1759821"/>
                </a:moveTo>
                <a:cubicBezTo>
                  <a:pt x="8715689" y="1759078"/>
                  <a:pt x="8467265" y="2054073"/>
                  <a:pt x="8467265" y="2388449"/>
                </a:cubicBezTo>
                <a:cubicBezTo>
                  <a:pt x="8467265" y="2773354"/>
                  <a:pt x="8696351" y="3011876"/>
                  <a:pt x="9031054" y="3011876"/>
                </a:cubicBezTo>
                <a:cubicBezTo>
                  <a:pt x="9260140" y="3011876"/>
                  <a:pt x="9391047" y="2865493"/>
                  <a:pt x="9391047" y="2865493"/>
                </a:cubicBezTo>
                <a:lnTo>
                  <a:pt x="9391047" y="2982896"/>
                </a:lnTo>
                <a:lnTo>
                  <a:pt x="9756989" y="2982896"/>
                </a:lnTo>
                <a:lnTo>
                  <a:pt x="9756989" y="1782856"/>
                </a:lnTo>
                <a:lnTo>
                  <a:pt x="9396997" y="1782856"/>
                </a:lnTo>
                <a:lnTo>
                  <a:pt x="9396997" y="1906204"/>
                </a:lnTo>
                <a:cubicBezTo>
                  <a:pt x="9289148" y="1808120"/>
                  <a:pt x="9197662" y="1759821"/>
                  <a:pt x="9050392" y="1759821"/>
                </a:cubicBezTo>
                <a:close/>
                <a:moveTo>
                  <a:pt x="8247104" y="1759821"/>
                </a:moveTo>
                <a:cubicBezTo>
                  <a:pt x="8102066" y="1759821"/>
                  <a:pt x="7990498" y="1883169"/>
                  <a:pt x="7961490" y="1973079"/>
                </a:cubicBezTo>
                <a:cubicBezTo>
                  <a:pt x="7961490" y="1896544"/>
                  <a:pt x="7961490" y="1783599"/>
                  <a:pt x="7961490" y="1783599"/>
                </a:cubicBezTo>
                <a:lnTo>
                  <a:pt x="7607448" y="1783599"/>
                </a:lnTo>
                <a:lnTo>
                  <a:pt x="7607448" y="2984382"/>
                </a:lnTo>
                <a:lnTo>
                  <a:pt x="7974878" y="2984382"/>
                </a:lnTo>
                <a:cubicBezTo>
                  <a:pt x="7974878" y="2984382"/>
                  <a:pt x="7974878" y="2658180"/>
                  <a:pt x="7974878" y="2430803"/>
                </a:cubicBezTo>
                <a:cubicBezTo>
                  <a:pt x="7974878" y="2197483"/>
                  <a:pt x="8061158" y="2111288"/>
                  <a:pt x="8202477" y="2111288"/>
                </a:cubicBezTo>
                <a:cubicBezTo>
                  <a:pt x="8285037" y="2111288"/>
                  <a:pt x="8329664" y="2135066"/>
                  <a:pt x="8329664" y="2135066"/>
                </a:cubicBezTo>
                <a:cubicBezTo>
                  <a:pt x="8329664" y="2025836"/>
                  <a:pt x="8329664" y="1884655"/>
                  <a:pt x="8329664" y="1759821"/>
                </a:cubicBezTo>
                <a:cubicBezTo>
                  <a:pt x="8296194" y="1759821"/>
                  <a:pt x="8270905" y="1759821"/>
                  <a:pt x="8247104" y="1759821"/>
                </a:cubicBezTo>
                <a:close/>
                <a:moveTo>
                  <a:pt x="6055911" y="1758335"/>
                </a:moveTo>
                <a:cubicBezTo>
                  <a:pt x="5820876" y="1758335"/>
                  <a:pt x="5705588" y="1938155"/>
                  <a:pt x="5705588" y="1938155"/>
                </a:cubicBezTo>
                <a:lnTo>
                  <a:pt x="5705588" y="1782856"/>
                </a:lnTo>
                <a:lnTo>
                  <a:pt x="5341877" y="1782856"/>
                </a:lnTo>
                <a:lnTo>
                  <a:pt x="5341877" y="2983639"/>
                </a:lnTo>
                <a:lnTo>
                  <a:pt x="5710051" y="2983639"/>
                </a:lnTo>
                <a:lnTo>
                  <a:pt x="5710051" y="2982896"/>
                </a:lnTo>
                <a:cubicBezTo>
                  <a:pt x="5710051" y="2982896"/>
                  <a:pt x="5710051" y="2523686"/>
                  <a:pt x="5710051" y="2296310"/>
                </a:cubicBezTo>
                <a:cubicBezTo>
                  <a:pt x="5710051" y="2181136"/>
                  <a:pt x="5808231" y="2085281"/>
                  <a:pt x="5925005" y="2085281"/>
                </a:cubicBezTo>
                <a:cubicBezTo>
                  <a:pt x="6085663" y="2085281"/>
                  <a:pt x="6113183" y="2178906"/>
                  <a:pt x="6113183" y="2278476"/>
                </a:cubicBezTo>
                <a:cubicBezTo>
                  <a:pt x="6113183" y="2360956"/>
                  <a:pt x="6113183" y="2982153"/>
                  <a:pt x="6113183" y="2982153"/>
                </a:cubicBezTo>
                <a:lnTo>
                  <a:pt x="6488794" y="2982153"/>
                </a:lnTo>
                <a:cubicBezTo>
                  <a:pt x="6488794" y="2698305"/>
                  <a:pt x="6488794" y="2440463"/>
                  <a:pt x="6488794" y="2157358"/>
                </a:cubicBezTo>
                <a:cubicBezTo>
                  <a:pt x="6488794" y="1930725"/>
                  <a:pt x="6295410" y="1758335"/>
                  <a:pt x="6055911" y="1758335"/>
                </a:cubicBezTo>
                <a:close/>
                <a:moveTo>
                  <a:pt x="4598091" y="1485633"/>
                </a:moveTo>
                <a:lnTo>
                  <a:pt x="4598091" y="2983639"/>
                </a:lnTo>
                <a:lnTo>
                  <a:pt x="4990067" y="2983639"/>
                </a:lnTo>
                <a:lnTo>
                  <a:pt x="4990067" y="2982896"/>
                </a:lnTo>
                <a:lnTo>
                  <a:pt x="4990067" y="1485633"/>
                </a:lnTo>
                <a:close/>
                <a:moveTo>
                  <a:pt x="7234068" y="1352625"/>
                </a:moveTo>
                <a:cubicBezTo>
                  <a:pt x="7002750" y="1352625"/>
                  <a:pt x="6834655" y="1455910"/>
                  <a:pt x="6834655" y="1721925"/>
                </a:cubicBezTo>
                <a:cubicBezTo>
                  <a:pt x="6834655" y="1745703"/>
                  <a:pt x="6834655" y="1782856"/>
                  <a:pt x="6834655" y="1782856"/>
                </a:cubicBezTo>
                <a:lnTo>
                  <a:pt x="6711186" y="1782856"/>
                </a:lnTo>
                <a:lnTo>
                  <a:pt x="6711186" y="2099399"/>
                </a:lnTo>
                <a:lnTo>
                  <a:pt x="6839117" y="2099399"/>
                </a:lnTo>
                <a:lnTo>
                  <a:pt x="6839117" y="2982896"/>
                </a:lnTo>
                <a:lnTo>
                  <a:pt x="7197622" y="2982896"/>
                </a:lnTo>
                <a:lnTo>
                  <a:pt x="7197622" y="2099399"/>
                </a:lnTo>
                <a:lnTo>
                  <a:pt x="7393238" y="2099399"/>
                </a:lnTo>
                <a:lnTo>
                  <a:pt x="7393238" y="1782856"/>
                </a:lnTo>
                <a:lnTo>
                  <a:pt x="7195391" y="1782856"/>
                </a:lnTo>
                <a:cubicBezTo>
                  <a:pt x="7195391" y="1692946"/>
                  <a:pt x="7226630" y="1667682"/>
                  <a:pt x="7310678" y="1667682"/>
                </a:cubicBezTo>
                <a:cubicBezTo>
                  <a:pt x="7355305" y="1667682"/>
                  <a:pt x="7431915" y="1685515"/>
                  <a:pt x="7431915" y="1685515"/>
                </a:cubicBezTo>
                <a:lnTo>
                  <a:pt x="7431915" y="1377889"/>
                </a:lnTo>
                <a:cubicBezTo>
                  <a:pt x="7357536" y="1360056"/>
                  <a:pt x="7279439" y="1352625"/>
                  <a:pt x="7234068" y="1352625"/>
                </a:cubicBezTo>
                <a:close/>
                <a:moveTo>
                  <a:pt x="0" y="0"/>
                </a:moveTo>
                <a:lnTo>
                  <a:pt x="12178869" y="0"/>
                </a:lnTo>
                <a:lnTo>
                  <a:pt x="9769689" y="4367635"/>
                </a:lnTo>
                <a:lnTo>
                  <a:pt x="9769689" y="4261706"/>
                </a:lnTo>
                <a:cubicBezTo>
                  <a:pt x="9769689" y="4034800"/>
                  <a:pt x="9576034" y="3862202"/>
                  <a:pt x="9336944" y="3862202"/>
                </a:cubicBezTo>
                <a:cubicBezTo>
                  <a:pt x="9101579" y="3862202"/>
                  <a:pt x="8986130" y="4042239"/>
                  <a:pt x="8986130" y="4042239"/>
                </a:cubicBezTo>
                <a:lnTo>
                  <a:pt x="8986130" y="3886008"/>
                </a:lnTo>
                <a:lnTo>
                  <a:pt x="8621910" y="3886008"/>
                </a:lnTo>
                <a:lnTo>
                  <a:pt x="8621910" y="5088242"/>
                </a:lnTo>
                <a:lnTo>
                  <a:pt x="8989854" y="5088242"/>
                </a:lnTo>
                <a:lnTo>
                  <a:pt x="8989854" y="5087499"/>
                </a:lnTo>
                <a:cubicBezTo>
                  <a:pt x="8989854" y="5087499"/>
                  <a:pt x="8989854" y="4627733"/>
                  <a:pt x="8989854" y="4400082"/>
                </a:cubicBezTo>
                <a:cubicBezTo>
                  <a:pt x="8989854" y="4284769"/>
                  <a:pt x="9088172" y="4188799"/>
                  <a:pt x="9205110" y="4188799"/>
                </a:cubicBezTo>
                <a:cubicBezTo>
                  <a:pt x="9365993" y="4188799"/>
                  <a:pt x="9393551" y="4282537"/>
                  <a:pt x="9393551" y="4382971"/>
                </a:cubicBezTo>
                <a:cubicBezTo>
                  <a:pt x="9393551" y="4450067"/>
                  <a:pt x="9393551" y="4873231"/>
                  <a:pt x="9393551" y="5029558"/>
                </a:cubicBezTo>
                <a:lnTo>
                  <a:pt x="9393551" y="5049541"/>
                </a:lnTo>
                <a:lnTo>
                  <a:pt x="8396008" y="6858000"/>
                </a:lnTo>
                <a:lnTo>
                  <a:pt x="0" y="6858000"/>
                </a:lnTo>
                <a:close/>
              </a:path>
            </a:pathLst>
          </a:custGeom>
          <a:solidFill>
            <a:schemeClr val="accent3"/>
          </a:solidFill>
        </p:spPr>
        <p:txBody>
          <a:bodyPr wrap="square">
            <a:noAutofit/>
          </a:bodyPr>
          <a:lstStyle/>
          <a:p>
            <a:endParaRPr lang="sv-SE" dirty="0"/>
          </a:p>
        </p:txBody>
      </p:sp>
    </p:spTree>
    <p:extLst>
      <p:ext uri="{BB962C8B-B14F-4D97-AF65-F5344CB8AC3E}">
        <p14:creationId xmlns:p14="http://schemas.microsoft.com/office/powerpoint/2010/main" val="3534015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3BBC-6389-19B5-266B-05605D450F04}"/>
              </a:ext>
            </a:extLst>
          </p:cNvPr>
          <p:cNvSpPr>
            <a:spLocks noGrp="1"/>
          </p:cNvSpPr>
          <p:nvPr>
            <p:ph type="title"/>
          </p:nvPr>
        </p:nvSpPr>
        <p:spPr/>
        <p:txBody>
          <a:body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7104C6F0-1B61-B9B1-53FF-20A5ECA6F4C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C6FD0CF5-99CF-630A-970B-C66105320AEA}"/>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32D1CDC3-8CBA-57F6-E582-AC3823AE101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418D88F-12B5-5DA5-D878-6D58A643B518}"/>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458327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85609D-5FA9-5915-F1A6-EF5B3E31E789}"/>
              </a:ext>
            </a:extLst>
          </p:cNvPr>
          <p:cNvSpPr>
            <a:spLocks noGrp="1"/>
          </p:cNvSpPr>
          <p:nvPr>
            <p:ph type="pic" sz="quarter" idx="13"/>
          </p:nvPr>
        </p:nvSpPr>
        <p:spPr>
          <a:xfrm>
            <a:off x="3501957" y="0"/>
            <a:ext cx="8690043" cy="6858000"/>
          </a:xfrm>
        </p:spPr>
        <p:txBody>
          <a:bodyPr/>
          <a:lstStyle/>
          <a:p>
            <a:endParaRPr lang="sv-SE"/>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4348026" y="3529010"/>
            <a:ext cx="6951345" cy="1500187"/>
          </a:xfrm>
        </p:spPr>
        <p:txBody>
          <a:bodyPr/>
          <a:lstStyle>
            <a:lvl1pPr marL="0" indent="0">
              <a:buNone/>
              <a:defRPr sz="18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11" name="Title 10">
            <a:extLst>
              <a:ext uri="{FF2B5EF4-FFF2-40B4-BE49-F238E27FC236}">
                <a16:creationId xmlns:a16="http://schemas.microsoft.com/office/drawing/2014/main" id="{5A9DFE49-4A01-7325-4552-A500A6B49FA7}"/>
              </a:ext>
            </a:extLst>
          </p:cNvPr>
          <p:cNvSpPr>
            <a:spLocks noGrp="1"/>
          </p:cNvSpPr>
          <p:nvPr>
            <p:ph type="title"/>
          </p:nvPr>
        </p:nvSpPr>
        <p:spPr>
          <a:xfrm>
            <a:off x="4348026" y="2319336"/>
            <a:ext cx="6951345" cy="895351"/>
          </a:xfrm>
        </p:spPr>
        <p:txBody>
          <a:bodyPr anchor="b" anchorCtr="0"/>
          <a:lstStyle>
            <a:lvl1pPr>
              <a:defRPr sz="6600">
                <a:solidFill>
                  <a:schemeClr val="accent3"/>
                </a:solidFill>
              </a:defRPr>
            </a:lvl1pPr>
          </a:lstStyle>
          <a:p>
            <a:r>
              <a:rPr lang="en-GB" dirty="0"/>
              <a:t>Click to edit Master title style</a:t>
            </a:r>
            <a:endParaRPr lang="sv-SE" dirty="0"/>
          </a:p>
        </p:txBody>
      </p:sp>
      <p:pic>
        <p:nvPicPr>
          <p:cNvPr id="12" name="Bildobjekt 8">
            <a:extLst>
              <a:ext uri="{FF2B5EF4-FFF2-40B4-BE49-F238E27FC236}">
                <a16:creationId xmlns:a16="http://schemas.microsoft.com/office/drawing/2014/main" id="{A309F80A-2DFC-6899-2C33-2ED3C50E7D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501957" cy="6858000"/>
          </a:xfrm>
          <a:prstGeom prst="rect">
            <a:avLst/>
          </a:prstGeom>
        </p:spPr>
      </p:pic>
      <p:sp>
        <p:nvSpPr>
          <p:cNvPr id="6" name="TextBox 5">
            <a:extLst>
              <a:ext uri="{FF2B5EF4-FFF2-40B4-BE49-F238E27FC236}">
                <a16:creationId xmlns:a16="http://schemas.microsoft.com/office/drawing/2014/main" id="{4EA2265A-519F-E00F-0511-D9659B99D32E}"/>
              </a:ext>
            </a:extLst>
          </p:cNvPr>
          <p:cNvSpPr txBox="1"/>
          <p:nvPr userDrawn="1"/>
        </p:nvSpPr>
        <p:spPr>
          <a:xfrm>
            <a:off x="12530295" y="422031"/>
            <a:ext cx="1989573" cy="1384995"/>
          </a:xfrm>
          <a:prstGeom prst="rect">
            <a:avLst/>
          </a:prstGeom>
          <a:noFill/>
        </p:spPr>
        <p:txBody>
          <a:bodyPr wrap="square" rtlCol="0">
            <a:spAutoFit/>
          </a:bodyPr>
          <a:lstStyle/>
          <a:p>
            <a:r>
              <a:rPr lang="sv-SE" sz="1400" dirty="0"/>
              <a:t>Använd denna bild som den är eller lägg in en bild i bakgrunden (klicka på bildikonen i mitten). </a:t>
            </a:r>
          </a:p>
          <a:p>
            <a:endParaRPr lang="sv-SE" sz="1400" dirty="0"/>
          </a:p>
        </p:txBody>
      </p:sp>
    </p:spTree>
    <p:extLst>
      <p:ext uri="{BB962C8B-B14F-4D97-AF65-F5344CB8AC3E}">
        <p14:creationId xmlns:p14="http://schemas.microsoft.com/office/powerpoint/2010/main" val="904025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2752-675A-DF66-8B51-E74D0559C825}"/>
              </a:ext>
            </a:extLst>
          </p:cNvPr>
          <p:cNvSpPr>
            <a:spLocks noGrp="1"/>
          </p:cNvSpPr>
          <p:nvPr>
            <p:ph type="title"/>
          </p:nvPr>
        </p:nvSpPr>
        <p:spPr>
          <a:xfrm>
            <a:off x="831850" y="812801"/>
            <a:ext cx="8936264" cy="2401886"/>
          </a:xfrm>
        </p:spPr>
        <p:txBody>
          <a:bodyPr wrap="square" anchor="b"/>
          <a:lstStyle>
            <a:lvl1pPr>
              <a:defRPr sz="6600">
                <a:solidFill>
                  <a:schemeClr val="accent3"/>
                </a:solidFill>
              </a:defRPr>
            </a:lvl1p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831850" y="3431042"/>
            <a:ext cx="8936264"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pic>
        <p:nvPicPr>
          <p:cNvPr id="11" name="Bildobjekt 8">
            <a:extLst>
              <a:ext uri="{FF2B5EF4-FFF2-40B4-BE49-F238E27FC236}">
                <a16:creationId xmlns:a16="http://schemas.microsoft.com/office/drawing/2014/main" id="{176A24B4-D53B-27E9-94C0-31B888F921B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5394960"/>
            <a:ext cx="12192000" cy="1463040"/>
          </a:xfrm>
          <a:prstGeom prst="rect">
            <a:avLst/>
          </a:prstGeom>
        </p:spPr>
      </p:pic>
    </p:spTree>
    <p:extLst>
      <p:ext uri="{BB962C8B-B14F-4D97-AF65-F5344CB8AC3E}">
        <p14:creationId xmlns:p14="http://schemas.microsoft.com/office/powerpoint/2010/main" val="7307355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14DF-07FD-3F2E-98A9-E9EE7D74085B}"/>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02243D48-6E75-524B-721E-BA7655BC87B7}"/>
              </a:ext>
            </a:extLst>
          </p:cNvPr>
          <p:cNvSpPr>
            <a:spLocks noGrp="1"/>
          </p:cNvSpPr>
          <p:nvPr>
            <p:ph sz="half" idx="1"/>
          </p:nvPr>
        </p:nvSpPr>
        <p:spPr>
          <a:xfrm>
            <a:off x="838200" y="2013857"/>
            <a:ext cx="5181600" cy="401229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Content Placeholder 3">
            <a:extLst>
              <a:ext uri="{FF2B5EF4-FFF2-40B4-BE49-F238E27FC236}">
                <a16:creationId xmlns:a16="http://schemas.microsoft.com/office/drawing/2014/main" id="{2B1A7961-B686-F8D9-0167-A6AC6CA0514B}"/>
              </a:ext>
            </a:extLst>
          </p:cNvPr>
          <p:cNvSpPr>
            <a:spLocks noGrp="1"/>
          </p:cNvSpPr>
          <p:nvPr>
            <p:ph sz="half" idx="2"/>
          </p:nvPr>
        </p:nvSpPr>
        <p:spPr>
          <a:xfrm>
            <a:off x="6172200" y="2013857"/>
            <a:ext cx="5181600" cy="401229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Date Placeholder 4">
            <a:extLst>
              <a:ext uri="{FF2B5EF4-FFF2-40B4-BE49-F238E27FC236}">
                <a16:creationId xmlns:a16="http://schemas.microsoft.com/office/drawing/2014/main" id="{52266332-4903-2CA5-3174-E730268EDCD7}"/>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6" name="Footer Placeholder 5">
            <a:extLst>
              <a:ext uri="{FF2B5EF4-FFF2-40B4-BE49-F238E27FC236}">
                <a16:creationId xmlns:a16="http://schemas.microsoft.com/office/drawing/2014/main" id="{39F00349-E226-BB1F-DCBE-E39A813E50B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18616EF-3C46-1DF3-A4A0-CFF7D3C03A14}"/>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4089600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3501-FEF8-C197-93ED-8885614D3261}"/>
              </a:ext>
            </a:extLst>
          </p:cNvPr>
          <p:cNvSpPr>
            <a:spLocks noGrp="1"/>
          </p:cNvSpPr>
          <p:nvPr>
            <p:ph type="title"/>
          </p:nvPr>
        </p:nvSpPr>
        <p:spPr>
          <a:xfrm>
            <a:off x="839788" y="768719"/>
            <a:ext cx="10515600" cy="1005736"/>
          </a:xfrm>
        </p:spPr>
        <p:txBody>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9FA0A670-E785-C1F9-3744-39C2E44FFB33}"/>
              </a:ext>
            </a:extLst>
          </p:cNvPr>
          <p:cNvSpPr>
            <a:spLocks noGrp="1"/>
          </p:cNvSpPr>
          <p:nvPr>
            <p:ph type="body" idx="1"/>
          </p:nvPr>
        </p:nvSpPr>
        <p:spPr>
          <a:xfrm>
            <a:off x="839788" y="2009942"/>
            <a:ext cx="5157787"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A2107F2A-9BF0-C3B2-3877-0B974B354D98}"/>
              </a:ext>
            </a:extLst>
          </p:cNvPr>
          <p:cNvSpPr>
            <a:spLocks noGrp="1"/>
          </p:cNvSpPr>
          <p:nvPr>
            <p:ph sz="half" idx="2"/>
          </p:nvPr>
        </p:nvSpPr>
        <p:spPr>
          <a:xfrm>
            <a:off x="839788" y="2599125"/>
            <a:ext cx="5157787"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Text Placeholder 4">
            <a:extLst>
              <a:ext uri="{FF2B5EF4-FFF2-40B4-BE49-F238E27FC236}">
                <a16:creationId xmlns:a16="http://schemas.microsoft.com/office/drawing/2014/main" id="{3ECD4C3F-E66A-0266-9EA2-55F0EDEFEE8E}"/>
              </a:ext>
            </a:extLst>
          </p:cNvPr>
          <p:cNvSpPr>
            <a:spLocks noGrp="1"/>
          </p:cNvSpPr>
          <p:nvPr>
            <p:ph type="body" sz="quarter" idx="3"/>
          </p:nvPr>
        </p:nvSpPr>
        <p:spPr>
          <a:xfrm>
            <a:off x="6172200" y="2009942"/>
            <a:ext cx="5183188"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B16DCE0E-E19E-972D-48F0-7732CAE8022F}"/>
              </a:ext>
            </a:extLst>
          </p:cNvPr>
          <p:cNvSpPr>
            <a:spLocks noGrp="1"/>
          </p:cNvSpPr>
          <p:nvPr>
            <p:ph sz="quarter" idx="4"/>
          </p:nvPr>
        </p:nvSpPr>
        <p:spPr>
          <a:xfrm>
            <a:off x="6172200" y="2599125"/>
            <a:ext cx="5183188"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7" name="Date Placeholder 6">
            <a:extLst>
              <a:ext uri="{FF2B5EF4-FFF2-40B4-BE49-F238E27FC236}">
                <a16:creationId xmlns:a16="http://schemas.microsoft.com/office/drawing/2014/main" id="{40E20352-2B80-6D52-3BC8-FB45351FDEC5}"/>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8" name="Footer Placeholder 7">
            <a:extLst>
              <a:ext uri="{FF2B5EF4-FFF2-40B4-BE49-F238E27FC236}">
                <a16:creationId xmlns:a16="http://schemas.microsoft.com/office/drawing/2014/main" id="{994D5339-1701-9649-9AAF-1E8965B3106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09DD1B1-03BC-C1FF-75C2-D09B3C87963B}"/>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52075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79" name="Freeform 78">
            <a:extLst>
              <a:ext uri="{FF2B5EF4-FFF2-40B4-BE49-F238E27FC236}">
                <a16:creationId xmlns:a16="http://schemas.microsoft.com/office/drawing/2014/main" id="{6A4D66E0-28B6-307B-B122-C43DF017928E}"/>
              </a:ext>
            </a:extLst>
          </p:cNvPr>
          <p:cNvSpPr/>
          <p:nvPr userDrawn="1"/>
        </p:nvSpPr>
        <p:spPr>
          <a:xfrm>
            <a:off x="0" y="0"/>
            <a:ext cx="12192000" cy="6858000"/>
          </a:xfrm>
          <a:custGeom>
            <a:avLst/>
            <a:gdLst>
              <a:gd name="connsiteX0" fmla="*/ 12183036 w 12192000"/>
              <a:gd name="connsiteY0" fmla="*/ 6855010 h 6858000"/>
              <a:gd name="connsiteX1" fmla="*/ 12192000 w 12192000"/>
              <a:gd name="connsiteY1" fmla="*/ 6855010 h 6858000"/>
              <a:gd name="connsiteX2" fmla="*/ 12192000 w 12192000"/>
              <a:gd name="connsiteY2" fmla="*/ 6858000 h 6858000"/>
              <a:gd name="connsiteX3" fmla="*/ 12183036 w 12192000"/>
              <a:gd name="connsiteY3" fmla="*/ 6858000 h 6858000"/>
              <a:gd name="connsiteX4" fmla="*/ 12183036 w 12192000"/>
              <a:gd name="connsiteY4" fmla="*/ 0 h 6858000"/>
              <a:gd name="connsiteX5" fmla="*/ 12183748 w 12192000"/>
              <a:gd name="connsiteY5" fmla="*/ 0 h 6858000"/>
              <a:gd name="connsiteX6" fmla="*/ 12183036 w 12192000"/>
              <a:gd name="connsiteY6" fmla="*/ 1291 h 6858000"/>
              <a:gd name="connsiteX7" fmla="*/ 0 w 12192000"/>
              <a:gd name="connsiteY7" fmla="*/ 0 h 6858000"/>
              <a:gd name="connsiteX8" fmla="*/ 12183036 w 12192000"/>
              <a:gd name="connsiteY8" fmla="*/ 0 h 6858000"/>
              <a:gd name="connsiteX9" fmla="*/ 8400175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51999" tIns="251999" rIns="251999" bIns="251999" rtlCol="0" anchor="ctr">
            <a:noAutofit/>
          </a:bodyPr>
          <a:lstStyle/>
          <a:p>
            <a:pPr algn="ctr"/>
            <a:endParaRPr lang="sv-SE" dirty="0"/>
          </a:p>
        </p:txBody>
      </p:sp>
      <p:sp>
        <p:nvSpPr>
          <p:cNvPr id="81" name="Picture Placeholder 80">
            <a:extLst>
              <a:ext uri="{FF2B5EF4-FFF2-40B4-BE49-F238E27FC236}">
                <a16:creationId xmlns:a16="http://schemas.microsoft.com/office/drawing/2014/main" id="{709B390D-07C9-9E10-4AAC-221A16EC3B13}"/>
              </a:ext>
            </a:extLst>
          </p:cNvPr>
          <p:cNvSpPr>
            <a:spLocks noGrp="1"/>
          </p:cNvSpPr>
          <p:nvPr>
            <p:ph type="pic" sz="quarter" idx="10"/>
          </p:nvPr>
        </p:nvSpPr>
        <p:spPr>
          <a:xfrm>
            <a:off x="1" y="0"/>
            <a:ext cx="12192000" cy="6858000"/>
          </a:xfrm>
          <a:custGeom>
            <a:avLst/>
            <a:gdLst>
              <a:gd name="connsiteX0" fmla="*/ 6258573 w 12178869"/>
              <a:gd name="connsiteY0" fmla="*/ 4201446 h 6858000"/>
              <a:gd name="connsiteX1" fmla="*/ 6543097 w 12178869"/>
              <a:gd name="connsiteY1" fmla="*/ 4495309 h 6858000"/>
              <a:gd name="connsiteX2" fmla="*/ 6247401 w 12178869"/>
              <a:gd name="connsiteY2" fmla="*/ 4792892 h 6858000"/>
              <a:gd name="connsiteX3" fmla="*/ 5968836 w 12178869"/>
              <a:gd name="connsiteY3" fmla="*/ 4490845 h 6858000"/>
              <a:gd name="connsiteX4" fmla="*/ 6258573 w 12178869"/>
              <a:gd name="connsiteY4" fmla="*/ 4201446 h 6858000"/>
              <a:gd name="connsiteX5" fmla="*/ 7760890 w 12178869"/>
              <a:gd name="connsiteY5" fmla="*/ 4167968 h 6858000"/>
              <a:gd name="connsiteX6" fmla="*/ 7980614 w 12178869"/>
              <a:gd name="connsiteY6" fmla="*/ 4338334 h 6858000"/>
              <a:gd name="connsiteX7" fmla="*/ 7524035 w 12178869"/>
              <a:gd name="connsiteY7" fmla="*/ 4338334 h 6858000"/>
              <a:gd name="connsiteX8" fmla="*/ 7760890 w 12178869"/>
              <a:gd name="connsiteY8" fmla="*/ 4167968 h 6858000"/>
              <a:gd name="connsiteX9" fmla="*/ 4803926 w 12178869"/>
              <a:gd name="connsiteY9" fmla="*/ 4167968 h 6858000"/>
              <a:gd name="connsiteX10" fmla="*/ 5023649 w 12178869"/>
              <a:gd name="connsiteY10" fmla="*/ 4338334 h 6858000"/>
              <a:gd name="connsiteX11" fmla="*/ 4567072 w 12178869"/>
              <a:gd name="connsiteY11" fmla="*/ 4338334 h 6858000"/>
              <a:gd name="connsiteX12" fmla="*/ 4803926 w 12178869"/>
              <a:gd name="connsiteY12" fmla="*/ 4167968 h 6858000"/>
              <a:gd name="connsiteX13" fmla="*/ 2125527 w 12178869"/>
              <a:gd name="connsiteY13" fmla="*/ 3885264 h 6858000"/>
              <a:gd name="connsiteX14" fmla="*/ 2125527 w 12178869"/>
              <a:gd name="connsiteY14" fmla="*/ 3886008 h 6858000"/>
              <a:gd name="connsiteX15" fmla="*/ 2584340 w 12178869"/>
              <a:gd name="connsiteY15" fmla="*/ 5088242 h 6858000"/>
              <a:gd name="connsiteX16" fmla="*/ 2900147 w 12178869"/>
              <a:gd name="connsiteY16" fmla="*/ 5088242 h 6858000"/>
              <a:gd name="connsiteX17" fmla="*/ 3115402 w 12178869"/>
              <a:gd name="connsiteY17" fmla="*/ 4442488 h 6858000"/>
              <a:gd name="connsiteX18" fmla="*/ 3338850 w 12178869"/>
              <a:gd name="connsiteY18" fmla="*/ 5088242 h 6858000"/>
              <a:gd name="connsiteX19" fmla="*/ 3654657 w 12178869"/>
              <a:gd name="connsiteY19" fmla="*/ 5088242 h 6858000"/>
              <a:gd name="connsiteX20" fmla="*/ 4107512 w 12178869"/>
              <a:gd name="connsiteY20" fmla="*/ 3886008 h 6858000"/>
              <a:gd name="connsiteX21" fmla="*/ 3729140 w 12178869"/>
              <a:gd name="connsiteY21" fmla="*/ 3886008 h 6858000"/>
              <a:gd name="connsiteX22" fmla="*/ 3492285 w 12178869"/>
              <a:gd name="connsiteY22" fmla="*/ 4555569 h 6858000"/>
              <a:gd name="connsiteX23" fmla="*/ 3260643 w 12178869"/>
              <a:gd name="connsiteY23" fmla="*/ 3886008 h 6858000"/>
              <a:gd name="connsiteX24" fmla="*/ 2968671 w 12178869"/>
              <a:gd name="connsiteY24" fmla="*/ 3886008 h 6858000"/>
              <a:gd name="connsiteX25" fmla="*/ 2748202 w 12178869"/>
              <a:gd name="connsiteY25" fmla="*/ 4551106 h 6858000"/>
              <a:gd name="connsiteX26" fmla="*/ 2509112 w 12178869"/>
              <a:gd name="connsiteY26" fmla="*/ 3885264 h 6858000"/>
              <a:gd name="connsiteX27" fmla="*/ 7763869 w 12178869"/>
              <a:gd name="connsiteY27" fmla="*/ 3862945 h 6858000"/>
              <a:gd name="connsiteX28" fmla="*/ 7149387 w 12178869"/>
              <a:gd name="connsiteY28" fmla="*/ 4488613 h 6858000"/>
              <a:gd name="connsiteX29" fmla="*/ 7774297 w 12178869"/>
              <a:gd name="connsiteY29" fmla="*/ 5117257 h 6858000"/>
              <a:gd name="connsiteX30" fmla="*/ 8336642 w 12178869"/>
              <a:gd name="connsiteY30" fmla="*/ 4804052 h 6858000"/>
              <a:gd name="connsiteX31" fmla="*/ 8052118 w 12178869"/>
              <a:gd name="connsiteY31" fmla="*/ 4637404 h 6858000"/>
              <a:gd name="connsiteX32" fmla="*/ 7791428 w 12178869"/>
              <a:gd name="connsiteY32" fmla="*/ 4804052 h 6858000"/>
              <a:gd name="connsiteX33" fmla="*/ 7509139 w 12178869"/>
              <a:gd name="connsiteY33" fmla="*/ 4592767 h 6858000"/>
              <a:gd name="connsiteX34" fmla="*/ 8356007 w 12178869"/>
              <a:gd name="connsiteY34" fmla="*/ 4592767 h 6858000"/>
              <a:gd name="connsiteX35" fmla="*/ 8356007 w 12178869"/>
              <a:gd name="connsiteY35" fmla="*/ 4520604 h 6858000"/>
              <a:gd name="connsiteX36" fmla="*/ 7763869 w 12178869"/>
              <a:gd name="connsiteY36" fmla="*/ 3862945 h 6858000"/>
              <a:gd name="connsiteX37" fmla="*/ 4806905 w 12178869"/>
              <a:gd name="connsiteY37" fmla="*/ 3862945 h 6858000"/>
              <a:gd name="connsiteX38" fmla="*/ 4192423 w 12178869"/>
              <a:gd name="connsiteY38" fmla="*/ 4488613 h 6858000"/>
              <a:gd name="connsiteX39" fmla="*/ 4817332 w 12178869"/>
              <a:gd name="connsiteY39" fmla="*/ 5117257 h 6858000"/>
              <a:gd name="connsiteX40" fmla="*/ 5379678 w 12178869"/>
              <a:gd name="connsiteY40" fmla="*/ 4804052 h 6858000"/>
              <a:gd name="connsiteX41" fmla="*/ 5095153 w 12178869"/>
              <a:gd name="connsiteY41" fmla="*/ 4637404 h 6858000"/>
              <a:gd name="connsiteX42" fmla="*/ 4834464 w 12178869"/>
              <a:gd name="connsiteY42" fmla="*/ 4804052 h 6858000"/>
              <a:gd name="connsiteX43" fmla="*/ 4552174 w 12178869"/>
              <a:gd name="connsiteY43" fmla="*/ 4592767 h 6858000"/>
              <a:gd name="connsiteX44" fmla="*/ 5399043 w 12178869"/>
              <a:gd name="connsiteY44" fmla="*/ 4592767 h 6858000"/>
              <a:gd name="connsiteX45" fmla="*/ 5399043 w 12178869"/>
              <a:gd name="connsiteY45" fmla="*/ 4520604 h 6858000"/>
              <a:gd name="connsiteX46" fmla="*/ 4806905 w 12178869"/>
              <a:gd name="connsiteY46" fmla="*/ 3862945 h 6858000"/>
              <a:gd name="connsiteX47" fmla="*/ 6525221 w 12178869"/>
              <a:gd name="connsiteY47" fmla="*/ 3588425 h 6858000"/>
              <a:gd name="connsiteX48" fmla="*/ 6525221 w 12178869"/>
              <a:gd name="connsiteY48" fmla="*/ 3999834 h 6858000"/>
              <a:gd name="connsiteX49" fmla="*/ 6176642 w 12178869"/>
              <a:gd name="connsiteY49" fmla="*/ 3862945 h 6858000"/>
              <a:gd name="connsiteX50" fmla="*/ 5598657 w 12178869"/>
              <a:gd name="connsiteY50" fmla="*/ 4497541 h 6858000"/>
              <a:gd name="connsiteX51" fmla="*/ 6145359 w 12178869"/>
              <a:gd name="connsiteY51" fmla="*/ 5118001 h 6858000"/>
              <a:gd name="connsiteX52" fmla="*/ 6531181 w 12178869"/>
              <a:gd name="connsiteY52" fmla="*/ 4963258 h 6858000"/>
              <a:gd name="connsiteX53" fmla="*/ 6531181 w 12178869"/>
              <a:gd name="connsiteY53" fmla="*/ 5088242 h 6858000"/>
              <a:gd name="connsiteX54" fmla="*/ 6887952 w 12178869"/>
              <a:gd name="connsiteY54" fmla="*/ 5088242 h 6858000"/>
              <a:gd name="connsiteX55" fmla="*/ 6887952 w 12178869"/>
              <a:gd name="connsiteY55" fmla="*/ 5087499 h 6858000"/>
              <a:gd name="connsiteX56" fmla="*/ 6887952 w 12178869"/>
              <a:gd name="connsiteY56" fmla="*/ 3588425 h 6858000"/>
              <a:gd name="connsiteX57" fmla="*/ 1495403 w 12178869"/>
              <a:gd name="connsiteY57" fmla="*/ 3533372 h 6858000"/>
              <a:gd name="connsiteX58" fmla="*/ 979982 w 12178869"/>
              <a:gd name="connsiteY58" fmla="*/ 4010993 h 6858000"/>
              <a:gd name="connsiteX59" fmla="*/ 1274189 w 12178869"/>
              <a:gd name="connsiteY59" fmla="*/ 4443976 h 6858000"/>
              <a:gd name="connsiteX60" fmla="*/ 1497637 w 12178869"/>
              <a:gd name="connsiteY60" fmla="*/ 4533995 h 6858000"/>
              <a:gd name="connsiteX61" fmla="*/ 1654795 w 12178869"/>
              <a:gd name="connsiteY61" fmla="*/ 4680555 h 6858000"/>
              <a:gd name="connsiteX62" fmla="*/ 1437306 w 12178869"/>
              <a:gd name="connsiteY62" fmla="*/ 4798099 h 6858000"/>
              <a:gd name="connsiteX63" fmla="*/ 1084258 w 12178869"/>
              <a:gd name="connsiteY63" fmla="*/ 4653028 h 6858000"/>
              <a:gd name="connsiteX64" fmla="*/ 927099 w 12178869"/>
              <a:gd name="connsiteY64" fmla="*/ 4956562 h 6858000"/>
              <a:gd name="connsiteX65" fmla="*/ 1444754 w 12178869"/>
              <a:gd name="connsiteY65" fmla="*/ 5142552 h 6858000"/>
              <a:gd name="connsiteX66" fmla="*/ 2044341 w 12178869"/>
              <a:gd name="connsiteY66" fmla="*/ 4653028 h 6858000"/>
              <a:gd name="connsiteX67" fmla="*/ 1703210 w 12178869"/>
              <a:gd name="connsiteY67" fmla="*/ 4200702 h 6858000"/>
              <a:gd name="connsiteX68" fmla="*/ 1540837 w 12178869"/>
              <a:gd name="connsiteY68" fmla="*/ 4135978 h 6858000"/>
              <a:gd name="connsiteX69" fmla="*/ 1370272 w 12178869"/>
              <a:gd name="connsiteY69" fmla="*/ 3999090 h 6858000"/>
              <a:gd name="connsiteX70" fmla="*/ 1521472 w 12178869"/>
              <a:gd name="connsiteY70" fmla="*/ 3868153 h 6858000"/>
              <a:gd name="connsiteX71" fmla="*/ 1823126 w 12178869"/>
              <a:gd name="connsiteY71" fmla="*/ 3987930 h 6858000"/>
              <a:gd name="connsiteX72" fmla="*/ 1975816 w 12178869"/>
              <a:gd name="connsiteY72" fmla="*/ 3694067 h 6858000"/>
              <a:gd name="connsiteX73" fmla="*/ 1495403 w 12178869"/>
              <a:gd name="connsiteY73" fmla="*/ 3533372 h 6858000"/>
              <a:gd name="connsiteX74" fmla="*/ 9122540 w 12178869"/>
              <a:gd name="connsiteY74" fmla="*/ 2095684 h 6858000"/>
              <a:gd name="connsiteX75" fmla="*/ 9408154 w 12178869"/>
              <a:gd name="connsiteY75" fmla="*/ 2392907 h 6858000"/>
              <a:gd name="connsiteX76" fmla="*/ 9110639 w 12178869"/>
              <a:gd name="connsiteY76" fmla="*/ 2686416 h 6858000"/>
              <a:gd name="connsiteX77" fmla="*/ 8836926 w 12178869"/>
              <a:gd name="connsiteY77" fmla="*/ 2383248 h 6858000"/>
              <a:gd name="connsiteX78" fmla="*/ 9122540 w 12178869"/>
              <a:gd name="connsiteY78" fmla="*/ 2095684 h 6858000"/>
              <a:gd name="connsiteX79" fmla="*/ 9050392 w 12178869"/>
              <a:gd name="connsiteY79" fmla="*/ 1759821 h 6858000"/>
              <a:gd name="connsiteX80" fmla="*/ 8467265 w 12178869"/>
              <a:gd name="connsiteY80" fmla="*/ 2388449 h 6858000"/>
              <a:gd name="connsiteX81" fmla="*/ 9031054 w 12178869"/>
              <a:gd name="connsiteY81" fmla="*/ 3011876 h 6858000"/>
              <a:gd name="connsiteX82" fmla="*/ 9391047 w 12178869"/>
              <a:gd name="connsiteY82" fmla="*/ 2865493 h 6858000"/>
              <a:gd name="connsiteX83" fmla="*/ 9391047 w 12178869"/>
              <a:gd name="connsiteY83" fmla="*/ 2982896 h 6858000"/>
              <a:gd name="connsiteX84" fmla="*/ 9756989 w 12178869"/>
              <a:gd name="connsiteY84" fmla="*/ 2982896 h 6858000"/>
              <a:gd name="connsiteX85" fmla="*/ 9756989 w 12178869"/>
              <a:gd name="connsiteY85" fmla="*/ 1782856 h 6858000"/>
              <a:gd name="connsiteX86" fmla="*/ 9396997 w 12178869"/>
              <a:gd name="connsiteY86" fmla="*/ 1782856 h 6858000"/>
              <a:gd name="connsiteX87" fmla="*/ 9396997 w 12178869"/>
              <a:gd name="connsiteY87" fmla="*/ 1906204 h 6858000"/>
              <a:gd name="connsiteX88" fmla="*/ 9050392 w 12178869"/>
              <a:gd name="connsiteY88" fmla="*/ 1759821 h 6858000"/>
              <a:gd name="connsiteX89" fmla="*/ 8247104 w 12178869"/>
              <a:gd name="connsiteY89" fmla="*/ 1759821 h 6858000"/>
              <a:gd name="connsiteX90" fmla="*/ 7961490 w 12178869"/>
              <a:gd name="connsiteY90" fmla="*/ 1973079 h 6858000"/>
              <a:gd name="connsiteX91" fmla="*/ 7961490 w 12178869"/>
              <a:gd name="connsiteY91" fmla="*/ 1783599 h 6858000"/>
              <a:gd name="connsiteX92" fmla="*/ 7607448 w 12178869"/>
              <a:gd name="connsiteY92" fmla="*/ 1783599 h 6858000"/>
              <a:gd name="connsiteX93" fmla="*/ 7607448 w 12178869"/>
              <a:gd name="connsiteY93" fmla="*/ 2984382 h 6858000"/>
              <a:gd name="connsiteX94" fmla="*/ 7974878 w 12178869"/>
              <a:gd name="connsiteY94" fmla="*/ 2984382 h 6858000"/>
              <a:gd name="connsiteX95" fmla="*/ 7974878 w 12178869"/>
              <a:gd name="connsiteY95" fmla="*/ 2430803 h 6858000"/>
              <a:gd name="connsiteX96" fmla="*/ 8202477 w 12178869"/>
              <a:gd name="connsiteY96" fmla="*/ 2111288 h 6858000"/>
              <a:gd name="connsiteX97" fmla="*/ 8329664 w 12178869"/>
              <a:gd name="connsiteY97" fmla="*/ 2135066 h 6858000"/>
              <a:gd name="connsiteX98" fmla="*/ 8329664 w 12178869"/>
              <a:gd name="connsiteY98" fmla="*/ 1759821 h 6858000"/>
              <a:gd name="connsiteX99" fmla="*/ 8247104 w 12178869"/>
              <a:gd name="connsiteY99" fmla="*/ 1759821 h 6858000"/>
              <a:gd name="connsiteX100" fmla="*/ 6055911 w 12178869"/>
              <a:gd name="connsiteY100" fmla="*/ 1758335 h 6858000"/>
              <a:gd name="connsiteX101" fmla="*/ 5705588 w 12178869"/>
              <a:gd name="connsiteY101" fmla="*/ 1938155 h 6858000"/>
              <a:gd name="connsiteX102" fmla="*/ 5705588 w 12178869"/>
              <a:gd name="connsiteY102" fmla="*/ 1782856 h 6858000"/>
              <a:gd name="connsiteX103" fmla="*/ 5341877 w 12178869"/>
              <a:gd name="connsiteY103" fmla="*/ 1782856 h 6858000"/>
              <a:gd name="connsiteX104" fmla="*/ 5341877 w 12178869"/>
              <a:gd name="connsiteY104" fmla="*/ 2983639 h 6858000"/>
              <a:gd name="connsiteX105" fmla="*/ 5710051 w 12178869"/>
              <a:gd name="connsiteY105" fmla="*/ 2983639 h 6858000"/>
              <a:gd name="connsiteX106" fmla="*/ 5710051 w 12178869"/>
              <a:gd name="connsiteY106" fmla="*/ 2982896 h 6858000"/>
              <a:gd name="connsiteX107" fmla="*/ 5710051 w 12178869"/>
              <a:gd name="connsiteY107" fmla="*/ 2296310 h 6858000"/>
              <a:gd name="connsiteX108" fmla="*/ 5925005 w 12178869"/>
              <a:gd name="connsiteY108" fmla="*/ 2085281 h 6858000"/>
              <a:gd name="connsiteX109" fmla="*/ 6113183 w 12178869"/>
              <a:gd name="connsiteY109" fmla="*/ 2278476 h 6858000"/>
              <a:gd name="connsiteX110" fmla="*/ 6113183 w 12178869"/>
              <a:gd name="connsiteY110" fmla="*/ 2982153 h 6858000"/>
              <a:gd name="connsiteX111" fmla="*/ 6488794 w 12178869"/>
              <a:gd name="connsiteY111" fmla="*/ 2982153 h 6858000"/>
              <a:gd name="connsiteX112" fmla="*/ 6488794 w 12178869"/>
              <a:gd name="connsiteY112" fmla="*/ 2157358 h 6858000"/>
              <a:gd name="connsiteX113" fmla="*/ 6055911 w 12178869"/>
              <a:gd name="connsiteY113" fmla="*/ 1758335 h 6858000"/>
              <a:gd name="connsiteX114" fmla="*/ 4598091 w 12178869"/>
              <a:gd name="connsiteY114" fmla="*/ 1485633 h 6858000"/>
              <a:gd name="connsiteX115" fmla="*/ 4598091 w 12178869"/>
              <a:gd name="connsiteY115" fmla="*/ 2983639 h 6858000"/>
              <a:gd name="connsiteX116" fmla="*/ 4990067 w 12178869"/>
              <a:gd name="connsiteY116" fmla="*/ 2983639 h 6858000"/>
              <a:gd name="connsiteX117" fmla="*/ 4990067 w 12178869"/>
              <a:gd name="connsiteY117" fmla="*/ 2982896 h 6858000"/>
              <a:gd name="connsiteX118" fmla="*/ 4990067 w 12178869"/>
              <a:gd name="connsiteY118" fmla="*/ 1485633 h 6858000"/>
              <a:gd name="connsiteX119" fmla="*/ 7234068 w 12178869"/>
              <a:gd name="connsiteY119" fmla="*/ 1352625 h 6858000"/>
              <a:gd name="connsiteX120" fmla="*/ 6834655 w 12178869"/>
              <a:gd name="connsiteY120" fmla="*/ 1721925 h 6858000"/>
              <a:gd name="connsiteX121" fmla="*/ 6834655 w 12178869"/>
              <a:gd name="connsiteY121" fmla="*/ 1782856 h 6858000"/>
              <a:gd name="connsiteX122" fmla="*/ 6711186 w 12178869"/>
              <a:gd name="connsiteY122" fmla="*/ 1782856 h 6858000"/>
              <a:gd name="connsiteX123" fmla="*/ 6711186 w 12178869"/>
              <a:gd name="connsiteY123" fmla="*/ 2099399 h 6858000"/>
              <a:gd name="connsiteX124" fmla="*/ 6839117 w 12178869"/>
              <a:gd name="connsiteY124" fmla="*/ 2099399 h 6858000"/>
              <a:gd name="connsiteX125" fmla="*/ 6839117 w 12178869"/>
              <a:gd name="connsiteY125" fmla="*/ 2982896 h 6858000"/>
              <a:gd name="connsiteX126" fmla="*/ 7197622 w 12178869"/>
              <a:gd name="connsiteY126" fmla="*/ 2982896 h 6858000"/>
              <a:gd name="connsiteX127" fmla="*/ 7197622 w 12178869"/>
              <a:gd name="connsiteY127" fmla="*/ 2099399 h 6858000"/>
              <a:gd name="connsiteX128" fmla="*/ 7393238 w 12178869"/>
              <a:gd name="connsiteY128" fmla="*/ 2099399 h 6858000"/>
              <a:gd name="connsiteX129" fmla="*/ 7393238 w 12178869"/>
              <a:gd name="connsiteY129" fmla="*/ 1782856 h 6858000"/>
              <a:gd name="connsiteX130" fmla="*/ 7195391 w 12178869"/>
              <a:gd name="connsiteY130" fmla="*/ 1782856 h 6858000"/>
              <a:gd name="connsiteX131" fmla="*/ 7310678 w 12178869"/>
              <a:gd name="connsiteY131" fmla="*/ 1667682 h 6858000"/>
              <a:gd name="connsiteX132" fmla="*/ 7431915 w 12178869"/>
              <a:gd name="connsiteY132" fmla="*/ 1685515 h 6858000"/>
              <a:gd name="connsiteX133" fmla="*/ 7431915 w 12178869"/>
              <a:gd name="connsiteY133" fmla="*/ 1377889 h 6858000"/>
              <a:gd name="connsiteX134" fmla="*/ 7234068 w 12178869"/>
              <a:gd name="connsiteY134" fmla="*/ 1352625 h 6858000"/>
              <a:gd name="connsiteX135" fmla="*/ 0 w 12178869"/>
              <a:gd name="connsiteY135" fmla="*/ 0 h 6858000"/>
              <a:gd name="connsiteX136" fmla="*/ 12178869 w 12178869"/>
              <a:gd name="connsiteY136" fmla="*/ 0 h 6858000"/>
              <a:gd name="connsiteX137" fmla="*/ 9769689 w 12178869"/>
              <a:gd name="connsiteY137" fmla="*/ 4367635 h 6858000"/>
              <a:gd name="connsiteX138" fmla="*/ 9769689 w 12178869"/>
              <a:gd name="connsiteY138" fmla="*/ 4261706 h 6858000"/>
              <a:gd name="connsiteX139" fmla="*/ 9336944 w 12178869"/>
              <a:gd name="connsiteY139" fmla="*/ 3862202 h 6858000"/>
              <a:gd name="connsiteX140" fmla="*/ 8986130 w 12178869"/>
              <a:gd name="connsiteY140" fmla="*/ 4042239 h 6858000"/>
              <a:gd name="connsiteX141" fmla="*/ 8986130 w 12178869"/>
              <a:gd name="connsiteY141" fmla="*/ 3886008 h 6858000"/>
              <a:gd name="connsiteX142" fmla="*/ 8621910 w 12178869"/>
              <a:gd name="connsiteY142" fmla="*/ 3886008 h 6858000"/>
              <a:gd name="connsiteX143" fmla="*/ 8621910 w 12178869"/>
              <a:gd name="connsiteY143" fmla="*/ 5088242 h 6858000"/>
              <a:gd name="connsiteX144" fmla="*/ 8989854 w 12178869"/>
              <a:gd name="connsiteY144" fmla="*/ 5088242 h 6858000"/>
              <a:gd name="connsiteX145" fmla="*/ 8989854 w 12178869"/>
              <a:gd name="connsiteY145" fmla="*/ 5087499 h 6858000"/>
              <a:gd name="connsiteX146" fmla="*/ 8989854 w 12178869"/>
              <a:gd name="connsiteY146" fmla="*/ 4400082 h 6858000"/>
              <a:gd name="connsiteX147" fmla="*/ 9205110 w 12178869"/>
              <a:gd name="connsiteY147" fmla="*/ 4188799 h 6858000"/>
              <a:gd name="connsiteX148" fmla="*/ 9393551 w 12178869"/>
              <a:gd name="connsiteY148" fmla="*/ 4382971 h 6858000"/>
              <a:gd name="connsiteX149" fmla="*/ 9393551 w 12178869"/>
              <a:gd name="connsiteY149" fmla="*/ 5029558 h 6858000"/>
              <a:gd name="connsiteX150" fmla="*/ 9393551 w 12178869"/>
              <a:gd name="connsiteY150" fmla="*/ 5049541 h 6858000"/>
              <a:gd name="connsiteX151" fmla="*/ 8396008 w 12178869"/>
              <a:gd name="connsiteY151" fmla="*/ 6858000 h 6858000"/>
              <a:gd name="connsiteX152" fmla="*/ 0 w 12178869"/>
              <a:gd name="connsiteY15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178869" h="6858000">
                <a:moveTo>
                  <a:pt x="6258573" y="4201446"/>
                </a:moveTo>
                <a:cubicBezTo>
                  <a:pt x="6429139" y="4201446"/>
                  <a:pt x="6543097" y="4326431"/>
                  <a:pt x="6543097" y="4495309"/>
                </a:cubicBezTo>
                <a:cubicBezTo>
                  <a:pt x="6543097" y="4661955"/>
                  <a:pt x="6437332" y="4792892"/>
                  <a:pt x="6247401" y="4792892"/>
                </a:cubicBezTo>
                <a:cubicBezTo>
                  <a:pt x="6080560" y="4792147"/>
                  <a:pt x="5968836" y="4656748"/>
                  <a:pt x="5968836" y="4490845"/>
                </a:cubicBezTo>
                <a:cubicBezTo>
                  <a:pt x="5968836" y="4338334"/>
                  <a:pt x="6074601" y="4201446"/>
                  <a:pt x="6258573" y="4201446"/>
                </a:cubicBezTo>
                <a:close/>
                <a:moveTo>
                  <a:pt x="7760890" y="4167968"/>
                </a:moveTo>
                <a:cubicBezTo>
                  <a:pt x="7874848" y="4167968"/>
                  <a:pt x="7937414" y="4223020"/>
                  <a:pt x="7980614" y="4338334"/>
                </a:cubicBezTo>
                <a:cubicBezTo>
                  <a:pt x="7939649" y="4338334"/>
                  <a:pt x="7524035" y="4338334"/>
                  <a:pt x="7524035" y="4338334"/>
                </a:cubicBezTo>
                <a:cubicBezTo>
                  <a:pt x="7568725" y="4226740"/>
                  <a:pt x="7637249" y="4167968"/>
                  <a:pt x="7760890" y="4167968"/>
                </a:cubicBezTo>
                <a:close/>
                <a:moveTo>
                  <a:pt x="4803926" y="4167968"/>
                </a:moveTo>
                <a:cubicBezTo>
                  <a:pt x="4917884" y="4167968"/>
                  <a:pt x="4980450" y="4223020"/>
                  <a:pt x="5023649" y="4338334"/>
                </a:cubicBezTo>
                <a:cubicBezTo>
                  <a:pt x="4982684" y="4338334"/>
                  <a:pt x="4567072" y="4338334"/>
                  <a:pt x="4567072" y="4338334"/>
                </a:cubicBezTo>
                <a:cubicBezTo>
                  <a:pt x="4611760" y="4226740"/>
                  <a:pt x="4681030" y="4167968"/>
                  <a:pt x="4803926" y="4167968"/>
                </a:cubicBezTo>
                <a:close/>
                <a:moveTo>
                  <a:pt x="2125527" y="3885264"/>
                </a:moveTo>
                <a:lnTo>
                  <a:pt x="2125527" y="3886008"/>
                </a:lnTo>
                <a:lnTo>
                  <a:pt x="2584340" y="5088242"/>
                </a:lnTo>
                <a:lnTo>
                  <a:pt x="2900147" y="5088242"/>
                </a:lnTo>
                <a:lnTo>
                  <a:pt x="3115402" y="4442488"/>
                </a:lnTo>
                <a:lnTo>
                  <a:pt x="3338850" y="5088242"/>
                </a:lnTo>
                <a:lnTo>
                  <a:pt x="3654657" y="5088242"/>
                </a:lnTo>
                <a:lnTo>
                  <a:pt x="4107512" y="3886008"/>
                </a:lnTo>
                <a:lnTo>
                  <a:pt x="3729140" y="3886008"/>
                </a:lnTo>
                <a:lnTo>
                  <a:pt x="3492285" y="4555569"/>
                </a:lnTo>
                <a:lnTo>
                  <a:pt x="3260643" y="3886008"/>
                </a:lnTo>
                <a:lnTo>
                  <a:pt x="2968671" y="3886008"/>
                </a:lnTo>
                <a:lnTo>
                  <a:pt x="2748202" y="4551106"/>
                </a:lnTo>
                <a:lnTo>
                  <a:pt x="2509112" y="3885264"/>
                </a:lnTo>
                <a:close/>
                <a:moveTo>
                  <a:pt x="7763869" y="3862945"/>
                </a:moveTo>
                <a:cubicBezTo>
                  <a:pt x="7410076" y="3862202"/>
                  <a:pt x="7149387" y="4124818"/>
                  <a:pt x="7149387" y="4488613"/>
                </a:cubicBezTo>
                <a:cubicBezTo>
                  <a:pt x="7149387" y="4891838"/>
                  <a:pt x="7404118" y="5117257"/>
                  <a:pt x="7774297" y="5117257"/>
                </a:cubicBezTo>
                <a:cubicBezTo>
                  <a:pt x="8026793" y="5117257"/>
                  <a:pt x="8230876" y="4992272"/>
                  <a:pt x="8336642" y="4804052"/>
                </a:cubicBezTo>
                <a:cubicBezTo>
                  <a:pt x="8270352" y="4763134"/>
                  <a:pt x="8052118" y="4637404"/>
                  <a:pt x="8052118" y="4637404"/>
                </a:cubicBezTo>
                <a:cubicBezTo>
                  <a:pt x="7989552" y="4719984"/>
                  <a:pt x="7911345" y="4804052"/>
                  <a:pt x="7791428" y="4804052"/>
                </a:cubicBezTo>
                <a:cubicBezTo>
                  <a:pt x="7654380" y="4804052"/>
                  <a:pt x="7540421" y="4735607"/>
                  <a:pt x="7509139" y="4592767"/>
                </a:cubicBezTo>
                <a:cubicBezTo>
                  <a:pt x="7536697" y="4592767"/>
                  <a:pt x="8356007" y="4592767"/>
                  <a:pt x="8356007" y="4592767"/>
                </a:cubicBezTo>
                <a:cubicBezTo>
                  <a:pt x="8358242" y="4565241"/>
                  <a:pt x="8356007" y="4549618"/>
                  <a:pt x="8356007" y="4520604"/>
                </a:cubicBezTo>
                <a:cubicBezTo>
                  <a:pt x="8356007" y="4092084"/>
                  <a:pt x="8110959" y="3862945"/>
                  <a:pt x="7763869" y="3862945"/>
                </a:cubicBezTo>
                <a:close/>
                <a:moveTo>
                  <a:pt x="4806905" y="3862945"/>
                </a:moveTo>
                <a:cubicBezTo>
                  <a:pt x="4453113" y="3862202"/>
                  <a:pt x="4192423" y="4124818"/>
                  <a:pt x="4192423" y="4488613"/>
                </a:cubicBezTo>
                <a:cubicBezTo>
                  <a:pt x="4192423" y="4891838"/>
                  <a:pt x="4447153" y="5117257"/>
                  <a:pt x="4817332" y="5117257"/>
                </a:cubicBezTo>
                <a:cubicBezTo>
                  <a:pt x="5069829" y="5117257"/>
                  <a:pt x="5273912" y="4992272"/>
                  <a:pt x="5379678" y="4804052"/>
                </a:cubicBezTo>
                <a:cubicBezTo>
                  <a:pt x="5313388" y="4763134"/>
                  <a:pt x="5095153" y="4637404"/>
                  <a:pt x="5095153" y="4637404"/>
                </a:cubicBezTo>
                <a:cubicBezTo>
                  <a:pt x="5032588" y="4719984"/>
                  <a:pt x="4954381" y="4804052"/>
                  <a:pt x="4834464" y="4804052"/>
                </a:cubicBezTo>
                <a:cubicBezTo>
                  <a:pt x="4697415" y="4804052"/>
                  <a:pt x="4583457" y="4735607"/>
                  <a:pt x="4552174" y="4592767"/>
                </a:cubicBezTo>
                <a:cubicBezTo>
                  <a:pt x="4579733" y="4592767"/>
                  <a:pt x="5399043" y="4592767"/>
                  <a:pt x="5399043" y="4592767"/>
                </a:cubicBezTo>
                <a:cubicBezTo>
                  <a:pt x="5401277" y="4565241"/>
                  <a:pt x="5399043" y="4549618"/>
                  <a:pt x="5399043" y="4520604"/>
                </a:cubicBezTo>
                <a:cubicBezTo>
                  <a:pt x="5399043" y="4092084"/>
                  <a:pt x="5153995" y="3862945"/>
                  <a:pt x="4806905" y="3862945"/>
                </a:cubicBezTo>
                <a:close/>
                <a:moveTo>
                  <a:pt x="6525221" y="3588425"/>
                </a:moveTo>
                <a:lnTo>
                  <a:pt x="6525221" y="3999834"/>
                </a:lnTo>
                <a:cubicBezTo>
                  <a:pt x="6525221" y="3999834"/>
                  <a:pt x="6385939" y="3862945"/>
                  <a:pt x="6176642" y="3862945"/>
                </a:cubicBezTo>
                <a:cubicBezTo>
                  <a:pt x="5822105" y="3862945"/>
                  <a:pt x="5598657" y="4170199"/>
                  <a:pt x="5598657" y="4497541"/>
                </a:cubicBezTo>
                <a:cubicBezTo>
                  <a:pt x="5598657" y="4832321"/>
                  <a:pt x="5806463" y="5118001"/>
                  <a:pt x="6145359" y="5118001"/>
                </a:cubicBezTo>
                <a:cubicBezTo>
                  <a:pt x="6304008" y="5118001"/>
                  <a:pt x="6419456" y="5072620"/>
                  <a:pt x="6531181" y="4963258"/>
                </a:cubicBezTo>
                <a:lnTo>
                  <a:pt x="6531181" y="5088242"/>
                </a:lnTo>
                <a:lnTo>
                  <a:pt x="6887952" y="5088242"/>
                </a:lnTo>
                <a:lnTo>
                  <a:pt x="6887952" y="5087499"/>
                </a:lnTo>
                <a:lnTo>
                  <a:pt x="6887952" y="3588425"/>
                </a:lnTo>
                <a:close/>
                <a:moveTo>
                  <a:pt x="1495403" y="3533372"/>
                </a:moveTo>
                <a:cubicBezTo>
                  <a:pt x="1229500" y="3533372"/>
                  <a:pt x="979982" y="3711178"/>
                  <a:pt x="979982" y="4010993"/>
                </a:cubicBezTo>
                <a:cubicBezTo>
                  <a:pt x="979982" y="4222276"/>
                  <a:pt x="1083513" y="4357677"/>
                  <a:pt x="1274189" y="4443976"/>
                </a:cubicBezTo>
                <a:cubicBezTo>
                  <a:pt x="1338989" y="4472991"/>
                  <a:pt x="1450713" y="4516140"/>
                  <a:pt x="1497637" y="4533995"/>
                </a:cubicBezTo>
                <a:cubicBezTo>
                  <a:pt x="1644368" y="4589047"/>
                  <a:pt x="1654795" y="4618062"/>
                  <a:pt x="1654795" y="4680555"/>
                </a:cubicBezTo>
                <a:cubicBezTo>
                  <a:pt x="1654795" y="4760901"/>
                  <a:pt x="1546796" y="4798099"/>
                  <a:pt x="1437306" y="4798099"/>
                </a:cubicBezTo>
                <a:cubicBezTo>
                  <a:pt x="1294299" y="4798099"/>
                  <a:pt x="1157251" y="4717752"/>
                  <a:pt x="1084258" y="4653028"/>
                </a:cubicBezTo>
                <a:cubicBezTo>
                  <a:pt x="1050740" y="4709569"/>
                  <a:pt x="927099" y="4956562"/>
                  <a:pt x="927099" y="4956562"/>
                </a:cubicBezTo>
                <a:cubicBezTo>
                  <a:pt x="1084258" y="5054765"/>
                  <a:pt x="1232479" y="5142552"/>
                  <a:pt x="1444754" y="5142552"/>
                </a:cubicBezTo>
                <a:cubicBezTo>
                  <a:pt x="1746410" y="5142552"/>
                  <a:pt x="2044341" y="4974417"/>
                  <a:pt x="2044341" y="4653028"/>
                </a:cubicBezTo>
                <a:cubicBezTo>
                  <a:pt x="2044341" y="4427609"/>
                  <a:pt x="1928892" y="4290721"/>
                  <a:pt x="1703210" y="4200702"/>
                </a:cubicBezTo>
                <a:cubicBezTo>
                  <a:pt x="1663733" y="4185079"/>
                  <a:pt x="1587761" y="4153833"/>
                  <a:pt x="1540837" y="4135978"/>
                </a:cubicBezTo>
                <a:cubicBezTo>
                  <a:pt x="1462630" y="4106963"/>
                  <a:pt x="1370272" y="4079437"/>
                  <a:pt x="1370272" y="3999090"/>
                </a:cubicBezTo>
                <a:cubicBezTo>
                  <a:pt x="1370272" y="3920974"/>
                  <a:pt x="1425389" y="3868153"/>
                  <a:pt x="1521472" y="3868153"/>
                </a:cubicBezTo>
                <a:cubicBezTo>
                  <a:pt x="1666713" y="3868153"/>
                  <a:pt x="1823126" y="3987930"/>
                  <a:pt x="1823126" y="3987930"/>
                </a:cubicBezTo>
                <a:lnTo>
                  <a:pt x="1975816" y="3694067"/>
                </a:lnTo>
                <a:cubicBezTo>
                  <a:pt x="1867816" y="3623391"/>
                  <a:pt x="1689803" y="3533372"/>
                  <a:pt x="1495403" y="3533372"/>
                </a:cubicBezTo>
                <a:close/>
                <a:moveTo>
                  <a:pt x="9122540" y="2095684"/>
                </a:moveTo>
                <a:cubicBezTo>
                  <a:pt x="9283198" y="2095684"/>
                  <a:pt x="9408154" y="2216802"/>
                  <a:pt x="9408154" y="2392907"/>
                </a:cubicBezTo>
                <a:cubicBezTo>
                  <a:pt x="9408154" y="2566783"/>
                  <a:pt x="9272785" y="2686416"/>
                  <a:pt x="9110639" y="2686416"/>
                </a:cubicBezTo>
                <a:cubicBezTo>
                  <a:pt x="8942544" y="2686416"/>
                  <a:pt x="8836926" y="2549693"/>
                  <a:pt x="8836926" y="2383248"/>
                </a:cubicBezTo>
                <a:cubicBezTo>
                  <a:pt x="8836926" y="2224233"/>
                  <a:pt x="8948494" y="2095684"/>
                  <a:pt x="9122540" y="2095684"/>
                </a:cubicBezTo>
                <a:close/>
                <a:moveTo>
                  <a:pt x="9050392" y="1759821"/>
                </a:moveTo>
                <a:cubicBezTo>
                  <a:pt x="8715689" y="1759078"/>
                  <a:pt x="8467265" y="2054073"/>
                  <a:pt x="8467265" y="2388449"/>
                </a:cubicBezTo>
                <a:cubicBezTo>
                  <a:pt x="8467265" y="2773354"/>
                  <a:pt x="8696351" y="3011876"/>
                  <a:pt x="9031054" y="3011876"/>
                </a:cubicBezTo>
                <a:cubicBezTo>
                  <a:pt x="9260140" y="3011876"/>
                  <a:pt x="9391047" y="2865493"/>
                  <a:pt x="9391047" y="2865493"/>
                </a:cubicBezTo>
                <a:lnTo>
                  <a:pt x="9391047" y="2982896"/>
                </a:lnTo>
                <a:lnTo>
                  <a:pt x="9756989" y="2982896"/>
                </a:lnTo>
                <a:lnTo>
                  <a:pt x="9756989" y="1782856"/>
                </a:lnTo>
                <a:lnTo>
                  <a:pt x="9396997" y="1782856"/>
                </a:lnTo>
                <a:lnTo>
                  <a:pt x="9396997" y="1906204"/>
                </a:lnTo>
                <a:cubicBezTo>
                  <a:pt x="9289148" y="1808120"/>
                  <a:pt x="9197662" y="1759821"/>
                  <a:pt x="9050392" y="1759821"/>
                </a:cubicBezTo>
                <a:close/>
                <a:moveTo>
                  <a:pt x="8247104" y="1759821"/>
                </a:moveTo>
                <a:cubicBezTo>
                  <a:pt x="8102066" y="1759821"/>
                  <a:pt x="7990498" y="1883169"/>
                  <a:pt x="7961490" y="1973079"/>
                </a:cubicBezTo>
                <a:cubicBezTo>
                  <a:pt x="7961490" y="1896544"/>
                  <a:pt x="7961490" y="1783599"/>
                  <a:pt x="7961490" y="1783599"/>
                </a:cubicBezTo>
                <a:lnTo>
                  <a:pt x="7607448" y="1783599"/>
                </a:lnTo>
                <a:lnTo>
                  <a:pt x="7607448" y="2984382"/>
                </a:lnTo>
                <a:lnTo>
                  <a:pt x="7974878" y="2984382"/>
                </a:lnTo>
                <a:cubicBezTo>
                  <a:pt x="7974878" y="2984382"/>
                  <a:pt x="7974878" y="2658180"/>
                  <a:pt x="7974878" y="2430803"/>
                </a:cubicBezTo>
                <a:cubicBezTo>
                  <a:pt x="7974878" y="2197483"/>
                  <a:pt x="8061158" y="2111288"/>
                  <a:pt x="8202477" y="2111288"/>
                </a:cubicBezTo>
                <a:cubicBezTo>
                  <a:pt x="8285037" y="2111288"/>
                  <a:pt x="8329664" y="2135066"/>
                  <a:pt x="8329664" y="2135066"/>
                </a:cubicBezTo>
                <a:cubicBezTo>
                  <a:pt x="8329664" y="2025836"/>
                  <a:pt x="8329664" y="1884655"/>
                  <a:pt x="8329664" y="1759821"/>
                </a:cubicBezTo>
                <a:cubicBezTo>
                  <a:pt x="8296194" y="1759821"/>
                  <a:pt x="8270905" y="1759821"/>
                  <a:pt x="8247104" y="1759821"/>
                </a:cubicBezTo>
                <a:close/>
                <a:moveTo>
                  <a:pt x="6055911" y="1758335"/>
                </a:moveTo>
                <a:cubicBezTo>
                  <a:pt x="5820876" y="1758335"/>
                  <a:pt x="5705588" y="1938155"/>
                  <a:pt x="5705588" y="1938155"/>
                </a:cubicBezTo>
                <a:lnTo>
                  <a:pt x="5705588" y="1782856"/>
                </a:lnTo>
                <a:lnTo>
                  <a:pt x="5341877" y="1782856"/>
                </a:lnTo>
                <a:lnTo>
                  <a:pt x="5341877" y="2983639"/>
                </a:lnTo>
                <a:lnTo>
                  <a:pt x="5710051" y="2983639"/>
                </a:lnTo>
                <a:lnTo>
                  <a:pt x="5710051" y="2982896"/>
                </a:lnTo>
                <a:cubicBezTo>
                  <a:pt x="5710051" y="2982896"/>
                  <a:pt x="5710051" y="2523686"/>
                  <a:pt x="5710051" y="2296310"/>
                </a:cubicBezTo>
                <a:cubicBezTo>
                  <a:pt x="5710051" y="2181136"/>
                  <a:pt x="5808231" y="2085281"/>
                  <a:pt x="5925005" y="2085281"/>
                </a:cubicBezTo>
                <a:cubicBezTo>
                  <a:pt x="6085663" y="2085281"/>
                  <a:pt x="6113183" y="2178906"/>
                  <a:pt x="6113183" y="2278476"/>
                </a:cubicBezTo>
                <a:cubicBezTo>
                  <a:pt x="6113183" y="2360956"/>
                  <a:pt x="6113183" y="2982153"/>
                  <a:pt x="6113183" y="2982153"/>
                </a:cubicBezTo>
                <a:lnTo>
                  <a:pt x="6488794" y="2982153"/>
                </a:lnTo>
                <a:cubicBezTo>
                  <a:pt x="6488794" y="2698305"/>
                  <a:pt x="6488794" y="2440463"/>
                  <a:pt x="6488794" y="2157358"/>
                </a:cubicBezTo>
                <a:cubicBezTo>
                  <a:pt x="6488794" y="1930725"/>
                  <a:pt x="6295410" y="1758335"/>
                  <a:pt x="6055911" y="1758335"/>
                </a:cubicBezTo>
                <a:close/>
                <a:moveTo>
                  <a:pt x="4598091" y="1485633"/>
                </a:moveTo>
                <a:lnTo>
                  <a:pt x="4598091" y="2983639"/>
                </a:lnTo>
                <a:lnTo>
                  <a:pt x="4990067" y="2983639"/>
                </a:lnTo>
                <a:lnTo>
                  <a:pt x="4990067" y="2982896"/>
                </a:lnTo>
                <a:lnTo>
                  <a:pt x="4990067" y="1485633"/>
                </a:lnTo>
                <a:close/>
                <a:moveTo>
                  <a:pt x="7234068" y="1352625"/>
                </a:moveTo>
                <a:cubicBezTo>
                  <a:pt x="7002750" y="1352625"/>
                  <a:pt x="6834655" y="1455910"/>
                  <a:pt x="6834655" y="1721925"/>
                </a:cubicBezTo>
                <a:cubicBezTo>
                  <a:pt x="6834655" y="1745703"/>
                  <a:pt x="6834655" y="1782856"/>
                  <a:pt x="6834655" y="1782856"/>
                </a:cubicBezTo>
                <a:lnTo>
                  <a:pt x="6711186" y="1782856"/>
                </a:lnTo>
                <a:lnTo>
                  <a:pt x="6711186" y="2099399"/>
                </a:lnTo>
                <a:lnTo>
                  <a:pt x="6839117" y="2099399"/>
                </a:lnTo>
                <a:lnTo>
                  <a:pt x="6839117" y="2982896"/>
                </a:lnTo>
                <a:lnTo>
                  <a:pt x="7197622" y="2982896"/>
                </a:lnTo>
                <a:lnTo>
                  <a:pt x="7197622" y="2099399"/>
                </a:lnTo>
                <a:lnTo>
                  <a:pt x="7393238" y="2099399"/>
                </a:lnTo>
                <a:lnTo>
                  <a:pt x="7393238" y="1782856"/>
                </a:lnTo>
                <a:lnTo>
                  <a:pt x="7195391" y="1782856"/>
                </a:lnTo>
                <a:cubicBezTo>
                  <a:pt x="7195391" y="1692946"/>
                  <a:pt x="7226630" y="1667682"/>
                  <a:pt x="7310678" y="1667682"/>
                </a:cubicBezTo>
                <a:cubicBezTo>
                  <a:pt x="7355305" y="1667682"/>
                  <a:pt x="7431915" y="1685515"/>
                  <a:pt x="7431915" y="1685515"/>
                </a:cubicBezTo>
                <a:lnTo>
                  <a:pt x="7431915" y="1377889"/>
                </a:lnTo>
                <a:cubicBezTo>
                  <a:pt x="7357536" y="1360056"/>
                  <a:pt x="7279439" y="1352625"/>
                  <a:pt x="7234068" y="1352625"/>
                </a:cubicBezTo>
                <a:close/>
                <a:moveTo>
                  <a:pt x="0" y="0"/>
                </a:moveTo>
                <a:lnTo>
                  <a:pt x="12178869" y="0"/>
                </a:lnTo>
                <a:lnTo>
                  <a:pt x="9769689" y="4367635"/>
                </a:lnTo>
                <a:lnTo>
                  <a:pt x="9769689" y="4261706"/>
                </a:lnTo>
                <a:cubicBezTo>
                  <a:pt x="9769689" y="4034800"/>
                  <a:pt x="9576034" y="3862202"/>
                  <a:pt x="9336944" y="3862202"/>
                </a:cubicBezTo>
                <a:cubicBezTo>
                  <a:pt x="9101579" y="3862202"/>
                  <a:pt x="8986130" y="4042239"/>
                  <a:pt x="8986130" y="4042239"/>
                </a:cubicBezTo>
                <a:lnTo>
                  <a:pt x="8986130" y="3886008"/>
                </a:lnTo>
                <a:lnTo>
                  <a:pt x="8621910" y="3886008"/>
                </a:lnTo>
                <a:lnTo>
                  <a:pt x="8621910" y="5088242"/>
                </a:lnTo>
                <a:lnTo>
                  <a:pt x="8989854" y="5088242"/>
                </a:lnTo>
                <a:lnTo>
                  <a:pt x="8989854" y="5087499"/>
                </a:lnTo>
                <a:cubicBezTo>
                  <a:pt x="8989854" y="5087499"/>
                  <a:pt x="8989854" y="4627733"/>
                  <a:pt x="8989854" y="4400082"/>
                </a:cubicBezTo>
                <a:cubicBezTo>
                  <a:pt x="8989854" y="4284769"/>
                  <a:pt x="9088172" y="4188799"/>
                  <a:pt x="9205110" y="4188799"/>
                </a:cubicBezTo>
                <a:cubicBezTo>
                  <a:pt x="9365993" y="4188799"/>
                  <a:pt x="9393551" y="4282537"/>
                  <a:pt x="9393551" y="4382971"/>
                </a:cubicBezTo>
                <a:cubicBezTo>
                  <a:pt x="9393551" y="4450067"/>
                  <a:pt x="9393551" y="4873231"/>
                  <a:pt x="9393551" y="5029558"/>
                </a:cubicBezTo>
                <a:lnTo>
                  <a:pt x="9393551" y="5049541"/>
                </a:lnTo>
                <a:lnTo>
                  <a:pt x="8396008" y="6858000"/>
                </a:lnTo>
                <a:lnTo>
                  <a:pt x="0" y="6858000"/>
                </a:lnTo>
                <a:close/>
              </a:path>
            </a:pathLst>
          </a:custGeom>
          <a:solidFill>
            <a:schemeClr val="accent4"/>
          </a:solidFill>
        </p:spPr>
        <p:txBody>
          <a:bodyPr wrap="square">
            <a:noAutofit/>
          </a:bodyPr>
          <a:lstStyle/>
          <a:p>
            <a:r>
              <a:rPr lang="sv-SE"/>
              <a:t>Klicka på ikonen för att lägga till en bild</a:t>
            </a:r>
            <a:endParaRPr lang="sv-SE" dirty="0"/>
          </a:p>
        </p:txBody>
      </p:sp>
    </p:spTree>
    <p:extLst>
      <p:ext uri="{BB962C8B-B14F-4D97-AF65-F5344CB8AC3E}">
        <p14:creationId xmlns:p14="http://schemas.microsoft.com/office/powerpoint/2010/main" val="2753160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F62D-F90A-C923-CCA8-F0D9B68507E1}"/>
              </a:ext>
            </a:extLst>
          </p:cNvPr>
          <p:cNvSpPr>
            <a:spLocks noGrp="1"/>
          </p:cNvSpPr>
          <p:nvPr>
            <p:ph type="title"/>
          </p:nvPr>
        </p:nvSpPr>
        <p:spPr/>
        <p:txBody>
          <a:bodyPr/>
          <a:lstStyle/>
          <a:p>
            <a:r>
              <a:rPr lang="en-GB"/>
              <a:t>Click to edit Master title style</a:t>
            </a:r>
            <a:endParaRPr lang="sv-SE"/>
          </a:p>
        </p:txBody>
      </p:sp>
      <p:sp>
        <p:nvSpPr>
          <p:cNvPr id="3" name="Date Placeholder 2">
            <a:extLst>
              <a:ext uri="{FF2B5EF4-FFF2-40B4-BE49-F238E27FC236}">
                <a16:creationId xmlns:a16="http://schemas.microsoft.com/office/drawing/2014/main" id="{C8DF65C5-62E8-BD3F-2A59-3F6FC19ECE98}"/>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4" name="Footer Placeholder 3">
            <a:extLst>
              <a:ext uri="{FF2B5EF4-FFF2-40B4-BE49-F238E27FC236}">
                <a16:creationId xmlns:a16="http://schemas.microsoft.com/office/drawing/2014/main" id="{555CC874-BF08-3457-DB0A-5EDB6314725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D1BBA817-9F8A-278C-3DBC-07CE5461AE5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9600474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65520-32E6-A19A-EDE3-052994511F0F}"/>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3" name="Footer Placeholder 2">
            <a:extLst>
              <a:ext uri="{FF2B5EF4-FFF2-40B4-BE49-F238E27FC236}">
                <a16:creationId xmlns:a16="http://schemas.microsoft.com/office/drawing/2014/main" id="{9F84E6D1-33A3-3053-AD91-99424229268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1D7C44A-4FC2-87AA-779D-89DF29CB992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728011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1_Content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ADC-52B7-23D9-29F8-1D68922E57E1}"/>
              </a:ext>
            </a:extLst>
          </p:cNvPr>
          <p:cNvSpPr>
            <a:spLocks noGrp="1"/>
          </p:cNvSpPr>
          <p:nvPr>
            <p:ph type="title"/>
          </p:nvPr>
        </p:nvSpPr>
        <p:spPr>
          <a:xfrm>
            <a:off x="819038" y="798286"/>
            <a:ext cx="10531134" cy="980084"/>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B83D06C5-1ED7-C02B-C682-06D1221FB6E7}"/>
              </a:ext>
            </a:extLst>
          </p:cNvPr>
          <p:cNvSpPr>
            <a:spLocks noGrp="1"/>
          </p:cNvSpPr>
          <p:nvPr>
            <p:ph idx="1"/>
          </p:nvPr>
        </p:nvSpPr>
        <p:spPr>
          <a:xfrm>
            <a:off x="838200" y="2013857"/>
            <a:ext cx="6096459" cy="4045855"/>
          </a:xfrm>
        </p:spPr>
        <p:txBody>
          <a:bodyPr>
            <a:normAutofit/>
          </a:bodyPr>
          <a:lstStyle>
            <a:lvl1pP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Date Placeholder 4">
            <a:extLst>
              <a:ext uri="{FF2B5EF4-FFF2-40B4-BE49-F238E27FC236}">
                <a16:creationId xmlns:a16="http://schemas.microsoft.com/office/drawing/2014/main" id="{8F95E928-EDC7-34EA-DB43-A673C8A387FF}"/>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6" name="Footer Placeholder 5">
            <a:extLst>
              <a:ext uri="{FF2B5EF4-FFF2-40B4-BE49-F238E27FC236}">
                <a16:creationId xmlns:a16="http://schemas.microsoft.com/office/drawing/2014/main" id="{E03ECEEE-EAA6-2590-250D-C385152D0B5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FEDA692-2F23-13A1-07B4-0B1EA8FAC8D6}"/>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9" name="Picture Placeholder 8">
            <a:extLst>
              <a:ext uri="{FF2B5EF4-FFF2-40B4-BE49-F238E27FC236}">
                <a16:creationId xmlns:a16="http://schemas.microsoft.com/office/drawing/2014/main" id="{895E173A-41E3-3749-A484-C69F8C01DC8C}"/>
              </a:ext>
            </a:extLst>
          </p:cNvPr>
          <p:cNvSpPr>
            <a:spLocks noGrp="1"/>
          </p:cNvSpPr>
          <p:nvPr>
            <p:ph type="pic" sz="quarter" idx="13"/>
          </p:nvPr>
        </p:nvSpPr>
        <p:spPr>
          <a:xfrm>
            <a:off x="7342053" y="2051595"/>
            <a:ext cx="4008120" cy="4008119"/>
          </a:xfrm>
        </p:spPr>
        <p:txBody>
          <a:bodyPr/>
          <a:lstStyle/>
          <a:p>
            <a:r>
              <a:rPr lang="en-GB"/>
              <a:t>Click icon to add picture</a:t>
            </a:r>
            <a:endParaRPr lang="sv-SE"/>
          </a:p>
        </p:txBody>
      </p:sp>
    </p:spTree>
    <p:extLst>
      <p:ext uri="{BB962C8B-B14F-4D97-AF65-F5344CB8AC3E}">
        <p14:creationId xmlns:p14="http://schemas.microsoft.com/office/powerpoint/2010/main" val="615544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3_Picture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839788" y="812800"/>
            <a:ext cx="4457926" cy="957943"/>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6096000" y="1"/>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sv-SE"/>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839788" y="2013857"/>
            <a:ext cx="4457926" cy="3855131"/>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Tree>
    <p:extLst>
      <p:ext uri="{BB962C8B-B14F-4D97-AF65-F5344CB8AC3E}">
        <p14:creationId xmlns:p14="http://schemas.microsoft.com/office/powerpoint/2010/main" val="6289865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6892240" y="812800"/>
            <a:ext cx="4457926" cy="957943"/>
          </a:xfrm>
        </p:spPr>
        <p:txBody>
          <a:bodyPr anchor="t" anchorCtr="0">
            <a:normAutofit/>
          </a:bodyPr>
          <a:lstStyle>
            <a:lvl1pPr>
              <a:defRPr sz="3300"/>
            </a:lvl1pPr>
          </a:lstStyle>
          <a:p>
            <a:r>
              <a:rPr lang="en-GB"/>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sv-SE" dirty="0"/>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6892240"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9791151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Rubrik och innehåll">
  <p:cSld name="Rubrik och innehåll">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462843" y="274640"/>
            <a:ext cx="7895772" cy="79878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595959"/>
              </a:buClr>
              <a:buSzPts val="3200"/>
              <a:buFont typeface="Arial"/>
              <a:buNone/>
              <a:defRPr sz="4267">
                <a:solidFill>
                  <a:srgbClr val="59595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609601" y="1321907"/>
            <a:ext cx="7170057" cy="4525963"/>
          </a:xfrm>
          <a:prstGeom prst="rect">
            <a:avLst/>
          </a:prstGeom>
          <a:noFill/>
          <a:ln>
            <a:noFill/>
          </a:ln>
        </p:spPr>
        <p:txBody>
          <a:bodyPr spcFirstLastPara="1" wrap="square" lIns="91425" tIns="45700" rIns="91425" bIns="45700" anchor="t" anchorCtr="0">
            <a:normAutofit/>
          </a:bodyPr>
          <a:lstStyle>
            <a:lvl1pPr marL="609585" lvl="0" indent="-304792" algn="l">
              <a:spcBef>
                <a:spcPts val="533"/>
              </a:spcBef>
              <a:spcAft>
                <a:spcPts val="0"/>
              </a:spcAft>
              <a:buClr>
                <a:srgbClr val="595959"/>
              </a:buClr>
              <a:buSzPts val="2000"/>
              <a:buNone/>
              <a:defRPr sz="2667">
                <a:solidFill>
                  <a:srgbClr val="595959"/>
                </a:solidFill>
                <a:latin typeface="Arial"/>
                <a:ea typeface="Arial"/>
                <a:cs typeface="Arial"/>
                <a:sym typeface="Arial"/>
              </a:defRPr>
            </a:lvl1pPr>
            <a:lvl2pPr marL="1219170" lvl="1" indent="-304792" algn="l">
              <a:spcBef>
                <a:spcPts val="427"/>
              </a:spcBef>
              <a:spcAft>
                <a:spcPts val="0"/>
              </a:spcAft>
              <a:buClr>
                <a:srgbClr val="595959"/>
              </a:buClr>
              <a:buSzPts val="1600"/>
              <a:buFont typeface="Arial"/>
              <a:buNone/>
              <a:defRPr sz="2133">
                <a:solidFill>
                  <a:srgbClr val="595959"/>
                </a:solidFill>
                <a:latin typeface="Arial"/>
                <a:ea typeface="Arial"/>
                <a:cs typeface="Arial"/>
                <a:sym typeface="Arial"/>
              </a:defRPr>
            </a:lvl2pPr>
            <a:lvl3pPr marL="1828754" lvl="2" indent="-423323" algn="l">
              <a:spcBef>
                <a:spcPts val="373"/>
              </a:spcBef>
              <a:spcAft>
                <a:spcPts val="0"/>
              </a:spcAft>
              <a:buClr>
                <a:srgbClr val="595959"/>
              </a:buClr>
              <a:buSzPts val="1400"/>
              <a:buChar char="•"/>
              <a:defRPr sz="1867">
                <a:solidFill>
                  <a:srgbClr val="595959"/>
                </a:solidFill>
                <a:latin typeface="Arial"/>
                <a:ea typeface="Arial"/>
                <a:cs typeface="Arial"/>
                <a:sym typeface="Arial"/>
              </a:defRPr>
            </a:lvl3pPr>
            <a:lvl4pPr marL="2438339" lvl="3" indent="-406390" algn="l">
              <a:spcBef>
                <a:spcPts val="320"/>
              </a:spcBef>
              <a:spcAft>
                <a:spcPts val="0"/>
              </a:spcAft>
              <a:buClr>
                <a:srgbClr val="595959"/>
              </a:buClr>
              <a:buSzPts val="1200"/>
              <a:buChar char="–"/>
              <a:defRPr sz="1600">
                <a:solidFill>
                  <a:srgbClr val="595959"/>
                </a:solidFill>
                <a:latin typeface="Open Sans"/>
                <a:ea typeface="Open Sans"/>
                <a:cs typeface="Open Sans"/>
                <a:sym typeface="Open Sans"/>
              </a:defRPr>
            </a:lvl4pPr>
            <a:lvl5pPr marL="3047924" lvl="4" indent="-406390" algn="l">
              <a:spcBef>
                <a:spcPts val="320"/>
              </a:spcBef>
              <a:spcAft>
                <a:spcPts val="0"/>
              </a:spcAft>
              <a:buClr>
                <a:srgbClr val="595959"/>
              </a:buClr>
              <a:buSzPts val="1200"/>
              <a:buChar char="»"/>
              <a:defRPr sz="1600">
                <a:solidFill>
                  <a:srgbClr val="595959"/>
                </a:solidFill>
                <a:latin typeface="Open Sans"/>
                <a:ea typeface="Open Sans"/>
                <a:cs typeface="Open Sans"/>
                <a:sym typeface="Open Sans"/>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cxnSp>
        <p:nvCxnSpPr>
          <p:cNvPr id="24" name="Google Shape;24;p12"/>
          <p:cNvCxnSpPr/>
          <p:nvPr/>
        </p:nvCxnSpPr>
        <p:spPr>
          <a:xfrm>
            <a:off x="344309" y="274640"/>
            <a:ext cx="0" cy="798787"/>
          </a:xfrm>
          <a:prstGeom prst="straightConnector1">
            <a:avLst/>
          </a:prstGeom>
          <a:noFill/>
          <a:ln w="38100" cap="flat" cmpd="sng">
            <a:solidFill>
              <a:srgbClr val="157E89"/>
            </a:solidFill>
            <a:prstDash val="solid"/>
            <a:round/>
            <a:headEnd type="none" w="sm" len="sm"/>
            <a:tailEnd type="none" w="sm" len="sm"/>
          </a:ln>
        </p:spPr>
      </p:cxnSp>
      <p:cxnSp>
        <p:nvCxnSpPr>
          <p:cNvPr id="25" name="Google Shape;25;p12"/>
          <p:cNvCxnSpPr/>
          <p:nvPr/>
        </p:nvCxnSpPr>
        <p:spPr>
          <a:xfrm rot="10800000" flipH="1">
            <a:off x="330201" y="6307667"/>
            <a:ext cx="11631140" cy="8467"/>
          </a:xfrm>
          <a:prstGeom prst="straightConnector1">
            <a:avLst/>
          </a:prstGeom>
          <a:noFill/>
          <a:ln w="12700" cap="flat" cmpd="sng">
            <a:solidFill>
              <a:schemeClr val="dk1"/>
            </a:solidFill>
            <a:prstDash val="dot"/>
            <a:round/>
            <a:headEnd type="none" w="sm" len="sm"/>
            <a:tailEnd type="none" w="sm" len="sm"/>
          </a:ln>
        </p:spPr>
      </p:cxnSp>
    </p:spTree>
    <p:extLst>
      <p:ext uri="{BB962C8B-B14F-4D97-AF65-F5344CB8AC3E}">
        <p14:creationId xmlns:p14="http://schemas.microsoft.com/office/powerpoint/2010/main" val="211045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2_Med bild i högerkant">
  <p:cSld name="2_Med bild i högerkant">
    <p:bg>
      <p:bgPr>
        <a:solidFill>
          <a:schemeClr val="lt1"/>
        </a:solidFill>
        <a:effectLst/>
      </p:bgPr>
    </p:bg>
    <p:spTree>
      <p:nvGrpSpPr>
        <p:cNvPr id="1" name="Shape 33"/>
        <p:cNvGrpSpPr/>
        <p:nvPr/>
      </p:nvGrpSpPr>
      <p:grpSpPr>
        <a:xfrm>
          <a:off x="0" y="0"/>
          <a:ext cx="0" cy="0"/>
          <a:chOff x="0" y="0"/>
          <a:chExt cx="0" cy="0"/>
        </a:xfrm>
      </p:grpSpPr>
      <p:sp>
        <p:nvSpPr>
          <p:cNvPr id="34" name="Google Shape;34;p14"/>
          <p:cNvSpPr txBox="1">
            <a:spLocks noGrp="1"/>
          </p:cNvSpPr>
          <p:nvPr>
            <p:ph type="body" idx="1"/>
          </p:nvPr>
        </p:nvSpPr>
        <p:spPr>
          <a:xfrm>
            <a:off x="609601" y="1321907"/>
            <a:ext cx="7170057" cy="4525963"/>
          </a:xfrm>
          <a:prstGeom prst="rect">
            <a:avLst/>
          </a:prstGeom>
          <a:noFill/>
          <a:ln>
            <a:noFill/>
          </a:ln>
        </p:spPr>
        <p:txBody>
          <a:bodyPr spcFirstLastPara="1" wrap="square" lIns="91425" tIns="45700" rIns="91425" bIns="45700" anchor="t" anchorCtr="0">
            <a:normAutofit/>
          </a:bodyPr>
          <a:lstStyle>
            <a:lvl1pPr marL="609585" lvl="0" indent="-304792" algn="l">
              <a:spcBef>
                <a:spcPts val="533"/>
              </a:spcBef>
              <a:spcAft>
                <a:spcPts val="0"/>
              </a:spcAft>
              <a:buClr>
                <a:srgbClr val="595959"/>
              </a:buClr>
              <a:buSzPts val="2000"/>
              <a:buNone/>
              <a:defRPr sz="2667">
                <a:solidFill>
                  <a:srgbClr val="595959"/>
                </a:solidFill>
                <a:latin typeface="Arial"/>
                <a:ea typeface="Arial"/>
                <a:cs typeface="Arial"/>
                <a:sym typeface="Arial"/>
              </a:defRPr>
            </a:lvl1pPr>
            <a:lvl2pPr marL="1219170" lvl="1" indent="-304792" algn="l">
              <a:spcBef>
                <a:spcPts val="427"/>
              </a:spcBef>
              <a:spcAft>
                <a:spcPts val="0"/>
              </a:spcAft>
              <a:buClr>
                <a:srgbClr val="595959"/>
              </a:buClr>
              <a:buSzPts val="1600"/>
              <a:buFont typeface="Arial"/>
              <a:buNone/>
              <a:defRPr sz="2133">
                <a:solidFill>
                  <a:srgbClr val="595959"/>
                </a:solidFill>
                <a:latin typeface="Arial"/>
                <a:ea typeface="Arial"/>
                <a:cs typeface="Arial"/>
                <a:sym typeface="Arial"/>
              </a:defRPr>
            </a:lvl2pPr>
            <a:lvl3pPr marL="1828754" lvl="2" indent="-423323" algn="l">
              <a:spcBef>
                <a:spcPts val="373"/>
              </a:spcBef>
              <a:spcAft>
                <a:spcPts val="0"/>
              </a:spcAft>
              <a:buClr>
                <a:srgbClr val="595959"/>
              </a:buClr>
              <a:buSzPts val="1400"/>
              <a:buChar char="•"/>
              <a:defRPr sz="1867">
                <a:solidFill>
                  <a:srgbClr val="595959"/>
                </a:solidFill>
                <a:latin typeface="Arial"/>
                <a:ea typeface="Arial"/>
                <a:cs typeface="Arial"/>
                <a:sym typeface="Arial"/>
              </a:defRPr>
            </a:lvl3pPr>
            <a:lvl4pPr marL="2438339" lvl="3" indent="-406390" algn="l">
              <a:spcBef>
                <a:spcPts val="320"/>
              </a:spcBef>
              <a:spcAft>
                <a:spcPts val="0"/>
              </a:spcAft>
              <a:buClr>
                <a:srgbClr val="595959"/>
              </a:buClr>
              <a:buSzPts val="1200"/>
              <a:buChar char="–"/>
              <a:defRPr sz="1600">
                <a:solidFill>
                  <a:srgbClr val="595959"/>
                </a:solidFill>
                <a:latin typeface="Open Sans"/>
                <a:ea typeface="Open Sans"/>
                <a:cs typeface="Open Sans"/>
                <a:sym typeface="Open Sans"/>
              </a:defRPr>
            </a:lvl4pPr>
            <a:lvl5pPr marL="3047924" lvl="4" indent="-406390" algn="l">
              <a:spcBef>
                <a:spcPts val="320"/>
              </a:spcBef>
              <a:spcAft>
                <a:spcPts val="0"/>
              </a:spcAft>
              <a:buClr>
                <a:srgbClr val="595959"/>
              </a:buClr>
              <a:buSzPts val="1200"/>
              <a:buChar char="»"/>
              <a:defRPr sz="1600">
                <a:solidFill>
                  <a:srgbClr val="595959"/>
                </a:solidFill>
                <a:latin typeface="Open Sans"/>
                <a:ea typeface="Open Sans"/>
                <a:cs typeface="Open Sans"/>
                <a:sym typeface="Open Sans"/>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35" name="Google Shape;35;p14"/>
          <p:cNvSpPr txBox="1">
            <a:spLocks noGrp="1"/>
          </p:cNvSpPr>
          <p:nvPr>
            <p:ph type="dt" idx="10"/>
          </p:nvPr>
        </p:nvSpPr>
        <p:spPr>
          <a:xfrm>
            <a:off x="609600" y="6229504"/>
            <a:ext cx="28448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1200">
                <a:solidFill>
                  <a:srgbClr val="BFBFBF"/>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4"/>
          <p:cNvSpPr txBox="1">
            <a:spLocks noGrp="1"/>
          </p:cNvSpPr>
          <p:nvPr>
            <p:ph type="ftr" idx="11"/>
          </p:nvPr>
        </p:nvSpPr>
        <p:spPr>
          <a:xfrm>
            <a:off x="4165600" y="6229504"/>
            <a:ext cx="38608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1200">
                <a:solidFill>
                  <a:srgbClr val="BFBFBF"/>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4"/>
          <p:cNvSpPr txBox="1">
            <a:spLocks noGrp="1"/>
          </p:cNvSpPr>
          <p:nvPr>
            <p:ph type="sldNum" idx="12"/>
          </p:nvPr>
        </p:nvSpPr>
        <p:spPr>
          <a:xfrm>
            <a:off x="8737601" y="6229504"/>
            <a:ext cx="686577" cy="486833"/>
          </a:xfrm>
          <a:prstGeom prst="rect">
            <a:avLst/>
          </a:prstGeom>
          <a:noFill/>
          <a:ln>
            <a:noFill/>
          </a:ln>
        </p:spPr>
        <p:txBody>
          <a:bodyPr spcFirstLastPara="1" wrap="square" lIns="91425" tIns="45700" rIns="91425" bIns="45700" anchor="ctr" anchorCtr="0">
            <a:noAutofit/>
          </a:bodyPr>
          <a:lstStyle>
            <a:lvl1pPr marL="0" marR="0" lvl="0" indent="0" algn="r">
              <a:spcBef>
                <a:spcPts val="0"/>
              </a:spcBef>
              <a:buNone/>
              <a:defRPr sz="1200">
                <a:solidFill>
                  <a:srgbClr val="BFBFBF"/>
                </a:solidFill>
                <a:latin typeface="Open Sans"/>
                <a:ea typeface="Open Sans"/>
                <a:cs typeface="Open Sans"/>
                <a:sym typeface="Open Sans"/>
              </a:defRPr>
            </a:lvl1pPr>
            <a:lvl2pPr marL="0" marR="0" lvl="1" indent="0" algn="r">
              <a:spcBef>
                <a:spcPts val="0"/>
              </a:spcBef>
              <a:buNone/>
              <a:defRPr sz="1200">
                <a:solidFill>
                  <a:srgbClr val="BFBFBF"/>
                </a:solidFill>
                <a:latin typeface="Open Sans"/>
                <a:ea typeface="Open Sans"/>
                <a:cs typeface="Open Sans"/>
                <a:sym typeface="Open Sans"/>
              </a:defRPr>
            </a:lvl2pPr>
            <a:lvl3pPr marL="0" marR="0" lvl="2" indent="0" algn="r">
              <a:spcBef>
                <a:spcPts val="0"/>
              </a:spcBef>
              <a:buNone/>
              <a:defRPr sz="1200">
                <a:solidFill>
                  <a:srgbClr val="BFBFBF"/>
                </a:solidFill>
                <a:latin typeface="Open Sans"/>
                <a:ea typeface="Open Sans"/>
                <a:cs typeface="Open Sans"/>
                <a:sym typeface="Open Sans"/>
              </a:defRPr>
            </a:lvl3pPr>
            <a:lvl4pPr marL="0" marR="0" lvl="3" indent="0" algn="r">
              <a:spcBef>
                <a:spcPts val="0"/>
              </a:spcBef>
              <a:buNone/>
              <a:defRPr sz="1200">
                <a:solidFill>
                  <a:srgbClr val="BFBFBF"/>
                </a:solidFill>
                <a:latin typeface="Open Sans"/>
                <a:ea typeface="Open Sans"/>
                <a:cs typeface="Open Sans"/>
                <a:sym typeface="Open Sans"/>
              </a:defRPr>
            </a:lvl4pPr>
            <a:lvl5pPr marL="0" marR="0" lvl="4" indent="0" algn="r">
              <a:spcBef>
                <a:spcPts val="0"/>
              </a:spcBef>
              <a:buNone/>
              <a:defRPr sz="1200">
                <a:solidFill>
                  <a:srgbClr val="BFBFBF"/>
                </a:solidFill>
                <a:latin typeface="Open Sans"/>
                <a:ea typeface="Open Sans"/>
                <a:cs typeface="Open Sans"/>
                <a:sym typeface="Open Sans"/>
              </a:defRPr>
            </a:lvl5pPr>
            <a:lvl6pPr marL="0" marR="0" lvl="5" indent="0" algn="r">
              <a:spcBef>
                <a:spcPts val="0"/>
              </a:spcBef>
              <a:buNone/>
              <a:defRPr sz="1200">
                <a:solidFill>
                  <a:srgbClr val="BFBFBF"/>
                </a:solidFill>
                <a:latin typeface="Open Sans"/>
                <a:ea typeface="Open Sans"/>
                <a:cs typeface="Open Sans"/>
                <a:sym typeface="Open Sans"/>
              </a:defRPr>
            </a:lvl6pPr>
            <a:lvl7pPr marL="0" marR="0" lvl="6" indent="0" algn="r">
              <a:spcBef>
                <a:spcPts val="0"/>
              </a:spcBef>
              <a:buNone/>
              <a:defRPr sz="1200">
                <a:solidFill>
                  <a:srgbClr val="BFBFBF"/>
                </a:solidFill>
                <a:latin typeface="Open Sans"/>
                <a:ea typeface="Open Sans"/>
                <a:cs typeface="Open Sans"/>
                <a:sym typeface="Open Sans"/>
              </a:defRPr>
            </a:lvl7pPr>
            <a:lvl8pPr marL="0" marR="0" lvl="7" indent="0" algn="r">
              <a:spcBef>
                <a:spcPts val="0"/>
              </a:spcBef>
              <a:buNone/>
              <a:defRPr sz="1200">
                <a:solidFill>
                  <a:srgbClr val="BFBFBF"/>
                </a:solidFill>
                <a:latin typeface="Open Sans"/>
                <a:ea typeface="Open Sans"/>
                <a:cs typeface="Open Sans"/>
                <a:sym typeface="Open Sans"/>
              </a:defRPr>
            </a:lvl8pPr>
            <a:lvl9pPr marL="0" marR="0" lvl="8" indent="0" algn="r">
              <a:spcBef>
                <a:spcPts val="0"/>
              </a:spcBef>
              <a:buNone/>
              <a:defRPr sz="1200">
                <a:solidFill>
                  <a:srgbClr val="BFBFBF"/>
                </a:solidFill>
                <a:latin typeface="Open Sans"/>
                <a:ea typeface="Open Sans"/>
                <a:cs typeface="Open Sans"/>
                <a:sym typeface="Open Sans"/>
              </a:defRPr>
            </a:lvl9pPr>
          </a:lstStyle>
          <a:p>
            <a:r>
              <a:rPr lang="sv-SE"/>
              <a:t>(</a:t>
            </a:r>
            <a:fld id="{00000000-1234-1234-1234-123412341234}" type="slidenum">
              <a:rPr lang="sv-SE" smtClean="0"/>
              <a:pPr/>
              <a:t>‹#›</a:t>
            </a:fld>
            <a:r>
              <a:rPr lang="sv-SE"/>
              <a:t>)</a:t>
            </a:r>
            <a:endParaRPr/>
          </a:p>
        </p:txBody>
      </p:sp>
      <p:sp>
        <p:nvSpPr>
          <p:cNvPr id="38" name="Google Shape;38;p14"/>
          <p:cNvSpPr>
            <a:spLocks noGrp="1"/>
          </p:cNvSpPr>
          <p:nvPr>
            <p:ph type="pic" idx="2"/>
          </p:nvPr>
        </p:nvSpPr>
        <p:spPr>
          <a:xfrm>
            <a:off x="7778752" y="0"/>
            <a:ext cx="4413249" cy="68580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rgbClr val="595959"/>
              </a:buClr>
              <a:buSzPts val="2400"/>
              <a:buFont typeface="Arial"/>
              <a:buChar char="•"/>
              <a:defRPr sz="3200" b="0" i="0" u="none" strike="noStrike" cap="none">
                <a:solidFill>
                  <a:srgbClr val="595959"/>
                </a:solidFill>
                <a:latin typeface="Arial"/>
                <a:ea typeface="Arial"/>
                <a:cs typeface="Arial"/>
                <a:sym typeface="Arial"/>
              </a:defRPr>
            </a:lvl1pPr>
            <a:lvl2pPr marR="0" lvl="1" algn="l" rtl="0">
              <a:spcBef>
                <a:spcPts val="533"/>
              </a:spcBef>
              <a:spcAft>
                <a:spcPts val="0"/>
              </a:spcAft>
              <a:buClr>
                <a:srgbClr val="595959"/>
              </a:buClr>
              <a:buSzPts val="2000"/>
              <a:buFont typeface="Arial"/>
              <a:buChar char="–"/>
              <a:defRPr sz="2667" b="0" i="0" u="none" strike="noStrike" cap="none">
                <a:solidFill>
                  <a:srgbClr val="595959"/>
                </a:solidFill>
                <a:latin typeface="Arial"/>
                <a:ea typeface="Arial"/>
                <a:cs typeface="Arial"/>
                <a:sym typeface="Arial"/>
              </a:defRPr>
            </a:lvl2pPr>
            <a:lvl3pPr marR="0" lvl="2" algn="l" rtl="0">
              <a:spcBef>
                <a:spcPts val="480"/>
              </a:spcBef>
              <a:spcAft>
                <a:spcPts val="0"/>
              </a:spcAft>
              <a:buClr>
                <a:srgbClr val="595959"/>
              </a:buClr>
              <a:buSzPts val="1800"/>
              <a:buFont typeface="Arial"/>
              <a:buChar char="•"/>
              <a:defRPr sz="2400" b="0" i="0" u="none" strike="noStrike" cap="none">
                <a:solidFill>
                  <a:srgbClr val="595959"/>
                </a:solidFill>
                <a:latin typeface="Arial"/>
                <a:ea typeface="Arial"/>
                <a:cs typeface="Arial"/>
                <a:sym typeface="Arial"/>
              </a:defRPr>
            </a:lvl3pPr>
            <a:lvl4pPr marR="0" lvl="3" algn="l" rtl="0">
              <a:spcBef>
                <a:spcPts val="427"/>
              </a:spcBef>
              <a:spcAft>
                <a:spcPts val="0"/>
              </a:spcAft>
              <a:buClr>
                <a:srgbClr val="595959"/>
              </a:buClr>
              <a:buSzPts val="1600"/>
              <a:buFont typeface="Arial"/>
              <a:buChar char="–"/>
              <a:defRPr sz="2133" b="0" i="0" u="none" strike="noStrike" cap="none">
                <a:solidFill>
                  <a:srgbClr val="595959"/>
                </a:solidFill>
                <a:latin typeface="Open Sans"/>
                <a:ea typeface="Open Sans"/>
                <a:cs typeface="Open Sans"/>
                <a:sym typeface="Open Sans"/>
              </a:defRPr>
            </a:lvl4pPr>
            <a:lvl5pPr marR="0" lvl="4" algn="l" rtl="0">
              <a:spcBef>
                <a:spcPts val="427"/>
              </a:spcBef>
              <a:spcAft>
                <a:spcPts val="0"/>
              </a:spcAft>
              <a:buClr>
                <a:srgbClr val="595959"/>
              </a:buClr>
              <a:buSzPts val="1600"/>
              <a:buFont typeface="Arial"/>
              <a:buChar char="»"/>
              <a:defRPr sz="2133" b="0" i="0" u="none" strike="noStrike" cap="none">
                <a:solidFill>
                  <a:srgbClr val="595959"/>
                </a:solidFill>
                <a:latin typeface="Open Sans"/>
                <a:ea typeface="Open Sans"/>
                <a:cs typeface="Open Sans"/>
                <a:sym typeface="Open Sans"/>
              </a:defRPr>
            </a:lvl5pPr>
            <a:lvl6pPr marR="0" lvl="5" algn="l" rtl="0">
              <a:spcBef>
                <a:spcPts val="533"/>
              </a:spcBef>
              <a:spcAft>
                <a:spcPts val="0"/>
              </a:spcAft>
              <a:buClr>
                <a:schemeClr val="dk1"/>
              </a:buClr>
              <a:buSzPts val="2000"/>
              <a:buFont typeface="Arial"/>
              <a:buChar char="•"/>
              <a:defRPr sz="2667" b="0" i="0" u="none" strike="noStrike" cap="none">
                <a:solidFill>
                  <a:schemeClr val="dk1"/>
                </a:solidFill>
                <a:latin typeface="Arial"/>
                <a:ea typeface="Arial"/>
                <a:cs typeface="Arial"/>
                <a:sym typeface="Arial"/>
              </a:defRPr>
            </a:lvl6pPr>
            <a:lvl7pPr marR="0" lvl="6" algn="l" rtl="0">
              <a:spcBef>
                <a:spcPts val="533"/>
              </a:spcBef>
              <a:spcAft>
                <a:spcPts val="0"/>
              </a:spcAft>
              <a:buClr>
                <a:schemeClr val="dk1"/>
              </a:buClr>
              <a:buSzPts val="2000"/>
              <a:buFont typeface="Arial"/>
              <a:buChar char="•"/>
              <a:defRPr sz="2667" b="0" i="0" u="none" strike="noStrike" cap="none">
                <a:solidFill>
                  <a:schemeClr val="dk1"/>
                </a:solidFill>
                <a:latin typeface="Arial"/>
                <a:ea typeface="Arial"/>
                <a:cs typeface="Arial"/>
                <a:sym typeface="Arial"/>
              </a:defRPr>
            </a:lvl7pPr>
            <a:lvl8pPr marR="0" lvl="7" algn="l" rtl="0">
              <a:spcBef>
                <a:spcPts val="533"/>
              </a:spcBef>
              <a:spcAft>
                <a:spcPts val="0"/>
              </a:spcAft>
              <a:buClr>
                <a:schemeClr val="dk1"/>
              </a:buClr>
              <a:buSzPts val="2000"/>
              <a:buFont typeface="Arial"/>
              <a:buChar char="•"/>
              <a:defRPr sz="2667" b="0" i="0" u="none" strike="noStrike" cap="none">
                <a:solidFill>
                  <a:schemeClr val="dk1"/>
                </a:solidFill>
                <a:latin typeface="Arial"/>
                <a:ea typeface="Arial"/>
                <a:cs typeface="Arial"/>
                <a:sym typeface="Arial"/>
              </a:defRPr>
            </a:lvl8pPr>
            <a:lvl9pPr marR="0" lvl="8" algn="l" rtl="0">
              <a:spcBef>
                <a:spcPts val="533"/>
              </a:spcBef>
              <a:spcAft>
                <a:spcPts val="0"/>
              </a:spcAft>
              <a:buClr>
                <a:schemeClr val="dk1"/>
              </a:buClr>
              <a:buSzPts val="2000"/>
              <a:buFont typeface="Arial"/>
              <a:buChar char="•"/>
              <a:defRPr sz="2667" b="0" i="0" u="none" strike="noStrike" cap="none">
                <a:solidFill>
                  <a:schemeClr val="dk1"/>
                </a:solidFill>
                <a:latin typeface="Arial"/>
                <a:ea typeface="Arial"/>
                <a:cs typeface="Arial"/>
                <a:sym typeface="Arial"/>
              </a:defRPr>
            </a:lvl9pPr>
          </a:lstStyle>
          <a:p>
            <a:endParaRPr/>
          </a:p>
        </p:txBody>
      </p:sp>
      <p:cxnSp>
        <p:nvCxnSpPr>
          <p:cNvPr id="39" name="Google Shape;39;p14"/>
          <p:cNvCxnSpPr/>
          <p:nvPr/>
        </p:nvCxnSpPr>
        <p:spPr>
          <a:xfrm rot="10800000" flipH="1">
            <a:off x="330200" y="6316134"/>
            <a:ext cx="7255933" cy="1"/>
          </a:xfrm>
          <a:prstGeom prst="straightConnector1">
            <a:avLst/>
          </a:prstGeom>
          <a:noFill/>
          <a:ln w="12700" cap="flat" cmpd="sng">
            <a:solidFill>
              <a:schemeClr val="dk1"/>
            </a:solidFill>
            <a:prstDash val="dot"/>
            <a:round/>
            <a:headEnd type="none" w="sm" len="sm"/>
            <a:tailEnd type="none" w="sm" len="sm"/>
          </a:ln>
        </p:spPr>
      </p:cxnSp>
      <p:sp>
        <p:nvSpPr>
          <p:cNvPr id="40" name="Google Shape;40;p14"/>
          <p:cNvSpPr txBox="1">
            <a:spLocks noGrp="1"/>
          </p:cNvSpPr>
          <p:nvPr>
            <p:ph type="title"/>
          </p:nvPr>
        </p:nvSpPr>
        <p:spPr>
          <a:xfrm>
            <a:off x="462843" y="274640"/>
            <a:ext cx="7895772" cy="79878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595959"/>
              </a:buClr>
              <a:buSzPts val="3200"/>
              <a:buFont typeface="Arial"/>
              <a:buNone/>
              <a:defRPr sz="4267">
                <a:solidFill>
                  <a:srgbClr val="59595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41" name="Google Shape;41;p14"/>
          <p:cNvCxnSpPr/>
          <p:nvPr/>
        </p:nvCxnSpPr>
        <p:spPr>
          <a:xfrm>
            <a:off x="344309" y="274640"/>
            <a:ext cx="0" cy="798787"/>
          </a:xfrm>
          <a:prstGeom prst="straightConnector1">
            <a:avLst/>
          </a:prstGeom>
          <a:noFill/>
          <a:ln w="38100" cap="flat" cmpd="sng">
            <a:solidFill>
              <a:srgbClr val="157E89"/>
            </a:solidFill>
            <a:prstDash val="solid"/>
            <a:round/>
            <a:headEnd type="none" w="sm" len="sm"/>
            <a:tailEnd type="none" w="sm" len="sm"/>
          </a:ln>
        </p:spPr>
      </p:cxnSp>
    </p:spTree>
    <p:extLst>
      <p:ext uri="{BB962C8B-B14F-4D97-AF65-F5344CB8AC3E}">
        <p14:creationId xmlns:p14="http://schemas.microsoft.com/office/powerpoint/2010/main" val="1381975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3BBC-6389-19B5-266B-05605D450F04}"/>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7104C6F0-1B61-B9B1-53FF-20A5ECA6F4C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Date Placeholder 3">
            <a:extLst>
              <a:ext uri="{FF2B5EF4-FFF2-40B4-BE49-F238E27FC236}">
                <a16:creationId xmlns:a16="http://schemas.microsoft.com/office/drawing/2014/main" id="{C6FD0CF5-99CF-630A-970B-C66105320AEA}"/>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32D1CDC3-8CBA-57F6-E582-AC3823AE101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418D88F-12B5-5DA5-D878-6D58A643B518}"/>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2733282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85609D-5FA9-5915-F1A6-EF5B3E31E789}"/>
              </a:ext>
            </a:extLst>
          </p:cNvPr>
          <p:cNvSpPr>
            <a:spLocks noGrp="1"/>
          </p:cNvSpPr>
          <p:nvPr>
            <p:ph type="pic" sz="quarter" idx="13"/>
          </p:nvPr>
        </p:nvSpPr>
        <p:spPr>
          <a:xfrm>
            <a:off x="3501957" y="0"/>
            <a:ext cx="8690043" cy="6858000"/>
          </a:xfrm>
        </p:spPr>
        <p:txBody>
          <a:bodyPr/>
          <a:lstStyle/>
          <a:p>
            <a:r>
              <a:rPr lang="sv-SE"/>
              <a:t>Klicka på ikonen för att lägga till en bild</a:t>
            </a:r>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4348026" y="3529010"/>
            <a:ext cx="6951345" cy="1500187"/>
          </a:xfrm>
        </p:spPr>
        <p:txBody>
          <a:bodyPr/>
          <a:lstStyle>
            <a:lvl1pPr marL="0" indent="0">
              <a:buNone/>
              <a:defRPr sz="18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11" name="Title 10">
            <a:extLst>
              <a:ext uri="{FF2B5EF4-FFF2-40B4-BE49-F238E27FC236}">
                <a16:creationId xmlns:a16="http://schemas.microsoft.com/office/drawing/2014/main" id="{5A9DFE49-4A01-7325-4552-A500A6B49FA7}"/>
              </a:ext>
            </a:extLst>
          </p:cNvPr>
          <p:cNvSpPr>
            <a:spLocks noGrp="1"/>
          </p:cNvSpPr>
          <p:nvPr>
            <p:ph type="title"/>
          </p:nvPr>
        </p:nvSpPr>
        <p:spPr>
          <a:xfrm>
            <a:off x="4348026" y="2319336"/>
            <a:ext cx="6951345" cy="895351"/>
          </a:xfrm>
        </p:spPr>
        <p:txBody>
          <a:bodyPr anchor="b" anchorCtr="0"/>
          <a:lstStyle>
            <a:lvl1pPr>
              <a:defRPr sz="6600">
                <a:solidFill>
                  <a:schemeClr val="accent1"/>
                </a:solidFill>
              </a:defRPr>
            </a:lvl1pPr>
          </a:lstStyle>
          <a:p>
            <a:r>
              <a:rPr lang="sv-SE"/>
              <a:t>Klicka här för att ändra mall för rubrikformat</a:t>
            </a:r>
            <a:endParaRPr lang="sv-SE" dirty="0"/>
          </a:p>
        </p:txBody>
      </p:sp>
      <p:pic>
        <p:nvPicPr>
          <p:cNvPr id="12" name="Bildobjekt 8">
            <a:extLst>
              <a:ext uri="{FF2B5EF4-FFF2-40B4-BE49-F238E27FC236}">
                <a16:creationId xmlns:a16="http://schemas.microsoft.com/office/drawing/2014/main" id="{A309F80A-2DFC-6899-2C33-2ED3C50E7D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501957" cy="6858000"/>
          </a:xfrm>
          <a:prstGeom prst="rect">
            <a:avLst/>
          </a:prstGeom>
        </p:spPr>
      </p:pic>
      <p:sp>
        <p:nvSpPr>
          <p:cNvPr id="6" name="TextBox 5">
            <a:extLst>
              <a:ext uri="{FF2B5EF4-FFF2-40B4-BE49-F238E27FC236}">
                <a16:creationId xmlns:a16="http://schemas.microsoft.com/office/drawing/2014/main" id="{8A7CE9E0-E5D1-D69F-4B95-D0965933E348}"/>
              </a:ext>
            </a:extLst>
          </p:cNvPr>
          <p:cNvSpPr txBox="1"/>
          <p:nvPr userDrawn="1"/>
        </p:nvSpPr>
        <p:spPr>
          <a:xfrm>
            <a:off x="12530295" y="422031"/>
            <a:ext cx="1989573" cy="3847207"/>
          </a:xfrm>
          <a:prstGeom prst="rect">
            <a:avLst/>
          </a:prstGeom>
          <a:noFill/>
        </p:spPr>
        <p:txBody>
          <a:bodyPr wrap="square" rtlCol="0">
            <a:spAutoFit/>
          </a:bodyPr>
          <a:lstStyle/>
          <a:p>
            <a:r>
              <a:rPr lang="sv-SE" sz="1400" dirty="0"/>
              <a:t>Använd denna bild som den är eller lägg in en bild i bakgrunden (klicka på bildikonen i mitten). </a:t>
            </a:r>
          </a:p>
          <a:p>
            <a:endParaRPr lang="sv-SE" sz="1400" dirty="0"/>
          </a:p>
          <a:p>
            <a:r>
              <a:rPr lang="sv-SE" sz="1400" dirty="0"/>
              <a:t>Eller 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3"/>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171726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2752-675A-DF66-8B51-E74D0559C825}"/>
              </a:ext>
            </a:extLst>
          </p:cNvPr>
          <p:cNvSpPr>
            <a:spLocks noGrp="1"/>
          </p:cNvSpPr>
          <p:nvPr>
            <p:ph type="title"/>
          </p:nvPr>
        </p:nvSpPr>
        <p:spPr>
          <a:xfrm>
            <a:off x="831850" y="812801"/>
            <a:ext cx="8936264" cy="2401886"/>
          </a:xfrm>
        </p:spPr>
        <p:txBody>
          <a:bodyPr wrap="square" anchor="b"/>
          <a:lstStyle>
            <a:lvl1pPr>
              <a:defRPr sz="6600">
                <a:solidFill>
                  <a:schemeClr val="accent1"/>
                </a:solidFill>
              </a:defRPr>
            </a:lvl1p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831850" y="3431042"/>
            <a:ext cx="8936264"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11" name="Bildobjekt 8">
            <a:extLst>
              <a:ext uri="{FF2B5EF4-FFF2-40B4-BE49-F238E27FC236}">
                <a16:creationId xmlns:a16="http://schemas.microsoft.com/office/drawing/2014/main" id="{176A24B4-D53B-27E9-94C0-31B888F921B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5394960"/>
            <a:ext cx="12192000" cy="1463040"/>
          </a:xfrm>
          <a:prstGeom prst="rect">
            <a:avLst/>
          </a:prstGeom>
        </p:spPr>
      </p:pic>
      <p:sp>
        <p:nvSpPr>
          <p:cNvPr id="5" name="TextBox 4">
            <a:extLst>
              <a:ext uri="{FF2B5EF4-FFF2-40B4-BE49-F238E27FC236}">
                <a16:creationId xmlns:a16="http://schemas.microsoft.com/office/drawing/2014/main" id="{D1E0F739-6427-4464-AAC0-51C23FC410B0}"/>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3"/>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299051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14DF-07FD-3F2E-98A9-E9EE7D74085B}"/>
              </a:ext>
            </a:extLst>
          </p:cNvPr>
          <p:cNvSpPr>
            <a:spLocks noGrp="1"/>
          </p:cNvSpPr>
          <p:nvPr>
            <p:ph type="title"/>
          </p:nvPr>
        </p:nvSpPr>
        <p:spPr/>
        <p:txBody>
          <a:bodyPr/>
          <a:lstStyle/>
          <a:p>
            <a:r>
              <a:rPr lang="sv-SE"/>
              <a:t>Klicka här för att ändra mall för rubrikformat</a:t>
            </a:r>
          </a:p>
        </p:txBody>
      </p:sp>
      <p:sp>
        <p:nvSpPr>
          <p:cNvPr id="3" name="Content Placeholder 2">
            <a:extLst>
              <a:ext uri="{FF2B5EF4-FFF2-40B4-BE49-F238E27FC236}">
                <a16:creationId xmlns:a16="http://schemas.microsoft.com/office/drawing/2014/main" id="{02243D48-6E75-524B-721E-BA7655BC87B7}"/>
              </a:ext>
            </a:extLst>
          </p:cNvPr>
          <p:cNvSpPr>
            <a:spLocks noGrp="1"/>
          </p:cNvSpPr>
          <p:nvPr>
            <p:ph sz="half" idx="1"/>
          </p:nvPr>
        </p:nvSpPr>
        <p:spPr>
          <a:xfrm>
            <a:off x="838200" y="2013857"/>
            <a:ext cx="5181600" cy="401229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a:extLst>
              <a:ext uri="{FF2B5EF4-FFF2-40B4-BE49-F238E27FC236}">
                <a16:creationId xmlns:a16="http://schemas.microsoft.com/office/drawing/2014/main" id="{2B1A7961-B686-F8D9-0167-A6AC6CA0514B}"/>
              </a:ext>
            </a:extLst>
          </p:cNvPr>
          <p:cNvSpPr>
            <a:spLocks noGrp="1"/>
          </p:cNvSpPr>
          <p:nvPr>
            <p:ph sz="half" idx="2"/>
          </p:nvPr>
        </p:nvSpPr>
        <p:spPr>
          <a:xfrm>
            <a:off x="6172200" y="2013857"/>
            <a:ext cx="5181600" cy="401229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Date Placeholder 4">
            <a:extLst>
              <a:ext uri="{FF2B5EF4-FFF2-40B4-BE49-F238E27FC236}">
                <a16:creationId xmlns:a16="http://schemas.microsoft.com/office/drawing/2014/main" id="{52266332-4903-2CA5-3174-E730268EDCD7}"/>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6" name="Footer Placeholder 5">
            <a:extLst>
              <a:ext uri="{FF2B5EF4-FFF2-40B4-BE49-F238E27FC236}">
                <a16:creationId xmlns:a16="http://schemas.microsoft.com/office/drawing/2014/main" id="{39F00349-E226-BB1F-DCBE-E39A813E50B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18616EF-3C46-1DF3-A4A0-CFF7D3C03A14}"/>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66414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3501-FEF8-C197-93ED-8885614D3261}"/>
              </a:ext>
            </a:extLst>
          </p:cNvPr>
          <p:cNvSpPr>
            <a:spLocks noGrp="1"/>
          </p:cNvSpPr>
          <p:nvPr>
            <p:ph type="title"/>
          </p:nvPr>
        </p:nvSpPr>
        <p:spPr>
          <a:xfrm>
            <a:off x="839788" y="768719"/>
            <a:ext cx="10515600" cy="1005736"/>
          </a:xfrm>
        </p:spPr>
        <p:txBody>
          <a:body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9FA0A670-E785-C1F9-3744-39C2E44FFB33}"/>
              </a:ext>
            </a:extLst>
          </p:cNvPr>
          <p:cNvSpPr>
            <a:spLocks noGrp="1"/>
          </p:cNvSpPr>
          <p:nvPr>
            <p:ph type="body" idx="1"/>
          </p:nvPr>
        </p:nvSpPr>
        <p:spPr>
          <a:xfrm>
            <a:off x="839788" y="2009942"/>
            <a:ext cx="5157787"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a:extLst>
              <a:ext uri="{FF2B5EF4-FFF2-40B4-BE49-F238E27FC236}">
                <a16:creationId xmlns:a16="http://schemas.microsoft.com/office/drawing/2014/main" id="{A2107F2A-9BF0-C3B2-3877-0B974B354D98}"/>
              </a:ext>
            </a:extLst>
          </p:cNvPr>
          <p:cNvSpPr>
            <a:spLocks noGrp="1"/>
          </p:cNvSpPr>
          <p:nvPr>
            <p:ph sz="half" idx="2"/>
          </p:nvPr>
        </p:nvSpPr>
        <p:spPr>
          <a:xfrm>
            <a:off x="839788" y="2599125"/>
            <a:ext cx="5157787" cy="343073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a:extLst>
              <a:ext uri="{FF2B5EF4-FFF2-40B4-BE49-F238E27FC236}">
                <a16:creationId xmlns:a16="http://schemas.microsoft.com/office/drawing/2014/main" id="{3ECD4C3F-E66A-0266-9EA2-55F0EDEFEE8E}"/>
              </a:ext>
            </a:extLst>
          </p:cNvPr>
          <p:cNvSpPr>
            <a:spLocks noGrp="1"/>
          </p:cNvSpPr>
          <p:nvPr>
            <p:ph type="body" sz="quarter" idx="3"/>
          </p:nvPr>
        </p:nvSpPr>
        <p:spPr>
          <a:xfrm>
            <a:off x="6172200" y="2009942"/>
            <a:ext cx="5183188"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a:extLst>
              <a:ext uri="{FF2B5EF4-FFF2-40B4-BE49-F238E27FC236}">
                <a16:creationId xmlns:a16="http://schemas.microsoft.com/office/drawing/2014/main" id="{B16DCE0E-E19E-972D-48F0-7732CAE8022F}"/>
              </a:ext>
            </a:extLst>
          </p:cNvPr>
          <p:cNvSpPr>
            <a:spLocks noGrp="1"/>
          </p:cNvSpPr>
          <p:nvPr>
            <p:ph sz="quarter" idx="4"/>
          </p:nvPr>
        </p:nvSpPr>
        <p:spPr>
          <a:xfrm>
            <a:off x="6172200" y="2599125"/>
            <a:ext cx="5183188" cy="343073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Date Placeholder 6">
            <a:extLst>
              <a:ext uri="{FF2B5EF4-FFF2-40B4-BE49-F238E27FC236}">
                <a16:creationId xmlns:a16="http://schemas.microsoft.com/office/drawing/2014/main" id="{40E20352-2B80-6D52-3BC8-FB45351FDEC5}"/>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8" name="Footer Placeholder 7">
            <a:extLst>
              <a:ext uri="{FF2B5EF4-FFF2-40B4-BE49-F238E27FC236}">
                <a16:creationId xmlns:a16="http://schemas.microsoft.com/office/drawing/2014/main" id="{994D5339-1701-9649-9AAF-1E8965B3106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09DD1B1-03BC-C1FF-75C2-D09B3C87963B}"/>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01639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F62D-F90A-C923-CCA8-F0D9B68507E1}"/>
              </a:ext>
            </a:extLst>
          </p:cNvPr>
          <p:cNvSpPr>
            <a:spLocks noGrp="1"/>
          </p:cNvSpPr>
          <p:nvPr>
            <p:ph type="title"/>
          </p:nvPr>
        </p:nvSpPr>
        <p:spPr/>
        <p:txBody>
          <a:bodyPr/>
          <a:lstStyle/>
          <a:p>
            <a:r>
              <a:rPr lang="sv-SE"/>
              <a:t>Klicka här för att ändra mall för rubrikformat</a:t>
            </a:r>
          </a:p>
        </p:txBody>
      </p:sp>
      <p:sp>
        <p:nvSpPr>
          <p:cNvPr id="3" name="Date Placeholder 2">
            <a:extLst>
              <a:ext uri="{FF2B5EF4-FFF2-40B4-BE49-F238E27FC236}">
                <a16:creationId xmlns:a16="http://schemas.microsoft.com/office/drawing/2014/main" id="{C8DF65C5-62E8-BD3F-2A59-3F6FC19ECE98}"/>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4" name="Footer Placeholder 3">
            <a:extLst>
              <a:ext uri="{FF2B5EF4-FFF2-40B4-BE49-F238E27FC236}">
                <a16:creationId xmlns:a16="http://schemas.microsoft.com/office/drawing/2014/main" id="{555CC874-BF08-3457-DB0A-5EDB6314725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D1BBA817-9F8A-278C-3DBC-07CE5461AE5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822617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65520-32E6-A19A-EDE3-052994511F0F}"/>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3" name="Footer Placeholder 2">
            <a:extLst>
              <a:ext uri="{FF2B5EF4-FFF2-40B4-BE49-F238E27FC236}">
                <a16:creationId xmlns:a16="http://schemas.microsoft.com/office/drawing/2014/main" id="{9F84E6D1-33A3-3053-AD91-99424229268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1D7C44A-4FC2-87AA-779D-89DF29CB992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1036418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EE30-21F1-318E-A1C9-3B25DD6FF8C2}"/>
              </a:ext>
            </a:extLst>
          </p:cNvPr>
          <p:cNvSpPr>
            <a:spLocks noGrp="1"/>
          </p:cNvSpPr>
          <p:nvPr>
            <p:ph type="title"/>
          </p:nvPr>
        </p:nvSpPr>
        <p:spPr>
          <a:xfrm>
            <a:off x="838200" y="768719"/>
            <a:ext cx="10515600" cy="1009651"/>
          </a:xfrm>
          <a:prstGeom prst="rect">
            <a:avLst/>
          </a:prstGeom>
        </p:spPr>
        <p:txBody>
          <a:bodyPr vert="horz" lIns="0" tIns="0" rIns="0" bIns="0" rtlCol="0" anchor="t" anchorCtr="0">
            <a:noAutofit/>
          </a:body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285F318C-D139-BF67-E109-3E71DDA7B1A6}"/>
              </a:ext>
            </a:extLst>
          </p:cNvPr>
          <p:cNvSpPr>
            <a:spLocks noGrp="1"/>
          </p:cNvSpPr>
          <p:nvPr>
            <p:ph type="body" idx="1"/>
          </p:nvPr>
        </p:nvSpPr>
        <p:spPr>
          <a:xfrm>
            <a:off x="838200" y="2013857"/>
            <a:ext cx="10515600" cy="400594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Date Placeholder 3">
            <a:extLst>
              <a:ext uri="{FF2B5EF4-FFF2-40B4-BE49-F238E27FC236}">
                <a16:creationId xmlns:a16="http://schemas.microsoft.com/office/drawing/2014/main" id="{B09692F7-ECF1-4DB0-DD90-3031ACC7CE45}"/>
              </a:ext>
            </a:extLst>
          </p:cNvPr>
          <p:cNvSpPr>
            <a:spLocks noGrp="1"/>
          </p:cNvSpPr>
          <p:nvPr>
            <p:ph type="dt" sz="half" idx="2"/>
          </p:nvPr>
        </p:nvSpPr>
        <p:spPr>
          <a:xfrm>
            <a:off x="838200" y="6269266"/>
            <a:ext cx="2743200" cy="365125"/>
          </a:xfrm>
          <a:prstGeom prst="rect">
            <a:avLst/>
          </a:prstGeom>
        </p:spPr>
        <p:txBody>
          <a:bodyPr vert="horz" lIns="91440" tIns="45720" rIns="91440" bIns="45720" rtlCol="0" anchor="ctr"/>
          <a:lstStyle>
            <a:lvl1pPr algn="l">
              <a:defRPr sz="900">
                <a:solidFill>
                  <a:schemeClr val="tx1">
                    <a:tint val="75000"/>
                  </a:schemeClr>
                </a:solidFill>
                <a:latin typeface="Lucida Sans" panose="020B0602030504020204" pitchFamily="34" charset="77"/>
              </a:defRPr>
            </a:lvl1pPr>
          </a:lstStyle>
          <a:p>
            <a:fld id="{624591B1-501E-B440-80D1-493C99590D61}" type="datetimeFigureOut">
              <a:rPr lang="sv-SE" smtClean="0"/>
              <a:pPr/>
              <a:t>2023-07-17</a:t>
            </a:fld>
            <a:endParaRPr lang="sv-SE"/>
          </a:p>
        </p:txBody>
      </p:sp>
      <p:sp>
        <p:nvSpPr>
          <p:cNvPr id="5" name="Footer Placeholder 4">
            <a:extLst>
              <a:ext uri="{FF2B5EF4-FFF2-40B4-BE49-F238E27FC236}">
                <a16:creationId xmlns:a16="http://schemas.microsoft.com/office/drawing/2014/main" id="{BEA16685-71F6-8984-514E-0DE193D8B3D9}"/>
              </a:ext>
            </a:extLst>
          </p:cNvPr>
          <p:cNvSpPr>
            <a:spLocks noGrp="1"/>
          </p:cNvSpPr>
          <p:nvPr>
            <p:ph type="ftr" sz="quarter" idx="3"/>
          </p:nvPr>
        </p:nvSpPr>
        <p:spPr>
          <a:xfrm>
            <a:off x="4091940" y="6269266"/>
            <a:ext cx="4008120" cy="365125"/>
          </a:xfrm>
          <a:prstGeom prst="rect">
            <a:avLst/>
          </a:prstGeom>
        </p:spPr>
        <p:txBody>
          <a:bodyPr vert="horz" lIns="91440" tIns="45720" rIns="91440" bIns="45720" rtlCol="0" anchor="ctr"/>
          <a:lstStyle>
            <a:lvl1pPr algn="ctr">
              <a:defRPr sz="900">
                <a:solidFill>
                  <a:schemeClr val="tx1">
                    <a:tint val="75000"/>
                  </a:schemeClr>
                </a:solidFill>
                <a:latin typeface="Lucida Sans" panose="020B0602030504020204" pitchFamily="34" charset="77"/>
              </a:defRPr>
            </a:lvl1pPr>
          </a:lstStyle>
          <a:p>
            <a:endParaRPr lang="sv-SE"/>
          </a:p>
        </p:txBody>
      </p:sp>
      <p:sp>
        <p:nvSpPr>
          <p:cNvPr id="6" name="Slide Number Placeholder 5">
            <a:extLst>
              <a:ext uri="{FF2B5EF4-FFF2-40B4-BE49-F238E27FC236}">
                <a16:creationId xmlns:a16="http://schemas.microsoft.com/office/drawing/2014/main" id="{0405197C-C5D7-FD6F-01A6-EEEB466313A5}"/>
              </a:ext>
            </a:extLst>
          </p:cNvPr>
          <p:cNvSpPr>
            <a:spLocks noGrp="1"/>
          </p:cNvSpPr>
          <p:nvPr>
            <p:ph type="sldNum" sz="quarter" idx="4"/>
          </p:nvPr>
        </p:nvSpPr>
        <p:spPr>
          <a:xfrm>
            <a:off x="8610600" y="6269266"/>
            <a:ext cx="1614439" cy="365125"/>
          </a:xfrm>
          <a:prstGeom prst="rect">
            <a:avLst/>
          </a:prstGeom>
        </p:spPr>
        <p:txBody>
          <a:bodyPr vert="horz" lIns="91440" tIns="45720" rIns="91440" bIns="45720" rtlCol="0" anchor="ctr"/>
          <a:lstStyle>
            <a:lvl1pPr algn="r">
              <a:defRPr sz="900">
                <a:solidFill>
                  <a:schemeClr val="tx1">
                    <a:tint val="75000"/>
                  </a:schemeClr>
                </a:solidFill>
                <a:latin typeface="Lucida Sans" panose="020B0602030504020204" pitchFamily="34" charset="77"/>
              </a:defRPr>
            </a:lvl1pPr>
          </a:lstStyle>
          <a:p>
            <a:fld id="{0C201D4C-5A0A-1147-9101-BA270C6CEC80}" type="slidenum">
              <a:rPr lang="sv-SE" smtClean="0"/>
              <a:pPr/>
              <a:t>‹#›</a:t>
            </a:fld>
            <a:endParaRPr lang="sv-SE"/>
          </a:p>
        </p:txBody>
      </p:sp>
      <p:pic>
        <p:nvPicPr>
          <p:cNvPr id="7" name="Bildobjekt 9">
            <a:extLst>
              <a:ext uri="{FF2B5EF4-FFF2-40B4-BE49-F238E27FC236}">
                <a16:creationId xmlns:a16="http://schemas.microsoft.com/office/drawing/2014/main" id="{C0CFEAE1-8BE7-DFCC-0D0A-11158653E924}"/>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0577561" y="6022528"/>
            <a:ext cx="1614439" cy="835472"/>
          </a:xfrm>
          <a:prstGeom prst="rect">
            <a:avLst/>
          </a:prstGeom>
        </p:spPr>
      </p:pic>
      <p:pic>
        <p:nvPicPr>
          <p:cNvPr id="14" name="Bildobjekt 9">
            <a:extLst>
              <a:ext uri="{FF2B5EF4-FFF2-40B4-BE49-F238E27FC236}">
                <a16:creationId xmlns:a16="http://schemas.microsoft.com/office/drawing/2014/main" id="{2941BA1B-23C6-35F2-3DB8-334C13F6BE56}"/>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577561" y="6022528"/>
            <a:ext cx="1614439" cy="835472"/>
          </a:xfrm>
          <a:prstGeom prst="rect">
            <a:avLst/>
          </a:prstGeom>
        </p:spPr>
      </p:pic>
    </p:spTree>
    <p:extLst>
      <p:ext uri="{BB962C8B-B14F-4D97-AF65-F5344CB8AC3E}">
        <p14:creationId xmlns:p14="http://schemas.microsoft.com/office/powerpoint/2010/main" val="322539996"/>
      </p:ext>
    </p:extLst>
  </p:cSld>
  <p:clrMap bg1="lt1" tx1="dk1" bg2="lt2" tx2="dk2" accent1="accent1" accent2="accent2" accent3="accent3" accent4="accent4" accent5="accent5" accent6="accent6" hlink="hlink" folHlink="folHlink"/>
  <p:sldLayoutIdLst>
    <p:sldLayoutId id="2147483659" r:id="rId1"/>
    <p:sldLayoutId id="2147483670" r:id="rId2"/>
    <p:sldLayoutId id="2147483660" r:id="rId3"/>
    <p:sldLayoutId id="2147483661" r:id="rId4"/>
    <p:sldLayoutId id="2147483668" r:id="rId5"/>
    <p:sldLayoutId id="2147483662" r:id="rId6"/>
    <p:sldLayoutId id="2147483663" r:id="rId7"/>
    <p:sldLayoutId id="2147483664" r:id="rId8"/>
    <p:sldLayoutId id="2147483665" r:id="rId9"/>
    <p:sldLayoutId id="2147483666" r:id="rId10"/>
    <p:sldLayoutId id="2147483667" r:id="rId11"/>
    <p:sldLayoutId id="2147483669" r:id="rId12"/>
  </p:sldLayoutIdLst>
  <p:txStyles>
    <p:titleStyle>
      <a:lvl1pPr algn="l" defTabSz="914400" rtl="0" eaLnBrk="1" latinLnBrk="0" hangingPunct="1">
        <a:lnSpc>
          <a:spcPct val="90000"/>
        </a:lnSpc>
        <a:spcBef>
          <a:spcPct val="0"/>
        </a:spcBef>
        <a:buNone/>
        <a:defRPr sz="3300" kern="1200">
          <a:solidFill>
            <a:schemeClr val="tx1"/>
          </a:solidFill>
          <a:latin typeface="Lucida Sans" panose="020B0602030504020204"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EE30-21F1-318E-A1C9-3B25DD6FF8C2}"/>
              </a:ext>
            </a:extLst>
          </p:cNvPr>
          <p:cNvSpPr>
            <a:spLocks noGrp="1"/>
          </p:cNvSpPr>
          <p:nvPr>
            <p:ph type="title"/>
          </p:nvPr>
        </p:nvSpPr>
        <p:spPr>
          <a:xfrm>
            <a:off x="838200" y="768719"/>
            <a:ext cx="10515600" cy="1009651"/>
          </a:xfrm>
          <a:prstGeom prst="rect">
            <a:avLst/>
          </a:prstGeom>
        </p:spPr>
        <p:txBody>
          <a:bodyPr vert="horz" lIns="0" tIns="0" rIns="0" bIns="0" rtlCol="0" anchor="t" anchorCtr="0">
            <a:noAutofit/>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285F318C-D139-BF67-E109-3E71DDA7B1A6}"/>
              </a:ext>
            </a:extLst>
          </p:cNvPr>
          <p:cNvSpPr>
            <a:spLocks noGrp="1"/>
          </p:cNvSpPr>
          <p:nvPr>
            <p:ph type="body" idx="1"/>
          </p:nvPr>
        </p:nvSpPr>
        <p:spPr>
          <a:xfrm>
            <a:off x="838200" y="2013857"/>
            <a:ext cx="10515600" cy="4005940"/>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Date Placeholder 3">
            <a:extLst>
              <a:ext uri="{FF2B5EF4-FFF2-40B4-BE49-F238E27FC236}">
                <a16:creationId xmlns:a16="http://schemas.microsoft.com/office/drawing/2014/main" id="{B09692F7-ECF1-4DB0-DD90-3031ACC7CE45}"/>
              </a:ext>
            </a:extLst>
          </p:cNvPr>
          <p:cNvSpPr>
            <a:spLocks noGrp="1"/>
          </p:cNvSpPr>
          <p:nvPr>
            <p:ph type="dt" sz="half" idx="2"/>
          </p:nvPr>
        </p:nvSpPr>
        <p:spPr>
          <a:xfrm>
            <a:off x="838200" y="6269266"/>
            <a:ext cx="2743200" cy="365125"/>
          </a:xfrm>
          <a:prstGeom prst="rect">
            <a:avLst/>
          </a:prstGeom>
        </p:spPr>
        <p:txBody>
          <a:bodyPr vert="horz" lIns="91440" tIns="45720" rIns="91440" bIns="45720" rtlCol="0" anchor="ctr"/>
          <a:lstStyle>
            <a:lvl1pPr algn="l">
              <a:defRPr sz="900">
                <a:solidFill>
                  <a:schemeClr val="tx1">
                    <a:tint val="75000"/>
                  </a:schemeClr>
                </a:solidFill>
                <a:latin typeface="Lucida Sans" panose="020B0602030504020204" pitchFamily="34" charset="77"/>
              </a:defRPr>
            </a:lvl1pPr>
          </a:lstStyle>
          <a:p>
            <a:fld id="{624591B1-501E-B440-80D1-493C99590D61}" type="datetimeFigureOut">
              <a:rPr lang="sv-SE" smtClean="0"/>
              <a:pPr/>
              <a:t>2023-07-17</a:t>
            </a:fld>
            <a:endParaRPr lang="sv-SE"/>
          </a:p>
        </p:txBody>
      </p:sp>
      <p:sp>
        <p:nvSpPr>
          <p:cNvPr id="5" name="Footer Placeholder 4">
            <a:extLst>
              <a:ext uri="{FF2B5EF4-FFF2-40B4-BE49-F238E27FC236}">
                <a16:creationId xmlns:a16="http://schemas.microsoft.com/office/drawing/2014/main" id="{BEA16685-71F6-8984-514E-0DE193D8B3D9}"/>
              </a:ext>
            </a:extLst>
          </p:cNvPr>
          <p:cNvSpPr>
            <a:spLocks noGrp="1"/>
          </p:cNvSpPr>
          <p:nvPr>
            <p:ph type="ftr" sz="quarter" idx="3"/>
          </p:nvPr>
        </p:nvSpPr>
        <p:spPr>
          <a:xfrm>
            <a:off x="4091940" y="6269266"/>
            <a:ext cx="4008120" cy="365125"/>
          </a:xfrm>
          <a:prstGeom prst="rect">
            <a:avLst/>
          </a:prstGeom>
        </p:spPr>
        <p:txBody>
          <a:bodyPr vert="horz" lIns="91440" tIns="45720" rIns="91440" bIns="45720" rtlCol="0" anchor="ctr"/>
          <a:lstStyle>
            <a:lvl1pPr algn="ctr">
              <a:defRPr sz="900">
                <a:solidFill>
                  <a:schemeClr val="tx1">
                    <a:tint val="75000"/>
                  </a:schemeClr>
                </a:solidFill>
                <a:latin typeface="Lucida Sans" panose="020B0602030504020204" pitchFamily="34" charset="77"/>
              </a:defRPr>
            </a:lvl1pPr>
          </a:lstStyle>
          <a:p>
            <a:endParaRPr lang="sv-SE"/>
          </a:p>
        </p:txBody>
      </p:sp>
      <p:sp>
        <p:nvSpPr>
          <p:cNvPr id="6" name="Slide Number Placeholder 5">
            <a:extLst>
              <a:ext uri="{FF2B5EF4-FFF2-40B4-BE49-F238E27FC236}">
                <a16:creationId xmlns:a16="http://schemas.microsoft.com/office/drawing/2014/main" id="{0405197C-C5D7-FD6F-01A6-EEEB466313A5}"/>
              </a:ext>
            </a:extLst>
          </p:cNvPr>
          <p:cNvSpPr>
            <a:spLocks noGrp="1"/>
          </p:cNvSpPr>
          <p:nvPr>
            <p:ph type="sldNum" sz="quarter" idx="4"/>
          </p:nvPr>
        </p:nvSpPr>
        <p:spPr>
          <a:xfrm>
            <a:off x="8610600" y="6269266"/>
            <a:ext cx="1614439" cy="365125"/>
          </a:xfrm>
          <a:prstGeom prst="rect">
            <a:avLst/>
          </a:prstGeom>
        </p:spPr>
        <p:txBody>
          <a:bodyPr vert="horz" lIns="91440" tIns="45720" rIns="91440" bIns="45720" rtlCol="0" anchor="ctr"/>
          <a:lstStyle>
            <a:lvl1pPr algn="r">
              <a:defRPr sz="900">
                <a:solidFill>
                  <a:schemeClr val="tx1">
                    <a:tint val="75000"/>
                  </a:schemeClr>
                </a:solidFill>
                <a:latin typeface="Lucida Sans" panose="020B0602030504020204" pitchFamily="34" charset="77"/>
              </a:defRPr>
            </a:lvl1pPr>
          </a:lstStyle>
          <a:p>
            <a:fld id="{0C201D4C-5A0A-1147-9101-BA270C6CEC80}" type="slidenum">
              <a:rPr lang="sv-SE" smtClean="0"/>
              <a:pPr/>
              <a:t>‹#›</a:t>
            </a:fld>
            <a:endParaRPr lang="sv-SE"/>
          </a:p>
        </p:txBody>
      </p:sp>
      <p:pic>
        <p:nvPicPr>
          <p:cNvPr id="42" name="Picture 41">
            <a:extLst>
              <a:ext uri="{FF2B5EF4-FFF2-40B4-BE49-F238E27FC236}">
                <a16:creationId xmlns:a16="http://schemas.microsoft.com/office/drawing/2014/main" id="{0330DF1A-BF4C-AB27-1BAB-AB6144EC937C}"/>
              </a:ext>
            </a:extLst>
          </p:cNvPr>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10814607" y="6019795"/>
            <a:ext cx="1389129" cy="838204"/>
          </a:xfrm>
          <a:prstGeom prst="rect">
            <a:avLst/>
          </a:prstGeom>
        </p:spPr>
      </p:pic>
    </p:spTree>
    <p:extLst>
      <p:ext uri="{BB962C8B-B14F-4D97-AF65-F5344CB8AC3E}">
        <p14:creationId xmlns:p14="http://schemas.microsoft.com/office/powerpoint/2010/main" val="241922834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2" r:id="rId6"/>
    <p:sldLayoutId id="2147483683" r:id="rId7"/>
    <p:sldLayoutId id="2147483684" r:id="rId8"/>
    <p:sldLayoutId id="2147483685" r:id="rId9"/>
    <p:sldLayoutId id="2147483687" r:id="rId10"/>
    <p:sldLayoutId id="2147483689" r:id="rId11"/>
    <p:sldLayoutId id="2147483690" r:id="rId12"/>
    <p:sldLayoutId id="2147483691" r:id="rId13"/>
    <p:sldLayoutId id="2147483692" r:id="rId14"/>
  </p:sldLayoutIdLst>
  <p:txStyles>
    <p:titleStyle>
      <a:lvl1pPr algn="l" defTabSz="914400" rtl="0" eaLnBrk="1" latinLnBrk="0" hangingPunct="1">
        <a:lnSpc>
          <a:spcPct val="90000"/>
        </a:lnSpc>
        <a:spcBef>
          <a:spcPct val="0"/>
        </a:spcBef>
        <a:buNone/>
        <a:defRPr sz="3300" kern="1200">
          <a:solidFill>
            <a:schemeClr val="accent3"/>
          </a:solidFill>
          <a:latin typeface="Lucida Sans" panose="020B0602030504020204"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9" descr="Vindkraftverk på ett berg">
            <a:extLst>
              <a:ext uri="{FF2B5EF4-FFF2-40B4-BE49-F238E27FC236}">
                <a16:creationId xmlns:a16="http://schemas.microsoft.com/office/drawing/2014/main" id="{07CE177C-482E-217B-1252-A3820E3CD6C1}"/>
              </a:ext>
            </a:extLst>
          </p:cNvPr>
          <p:cNvPicPr>
            <a:picLocks noGrp="1" noChangeAspect="1"/>
          </p:cNvPicPr>
          <p:nvPr>
            <p:ph type="pic" sz="quarter" idx="13"/>
          </p:nvPr>
        </p:nvPicPr>
        <p:blipFill rotWithShape="1">
          <a:blip r:embed="rId2" cstate="email">
            <a:extLst>
              <a:ext uri="{28A0092B-C50C-407E-A947-70E740481C1C}">
                <a14:useLocalDpi xmlns:a14="http://schemas.microsoft.com/office/drawing/2010/main"/>
              </a:ext>
            </a:extLst>
          </a:blip>
          <a:srcRect/>
          <a:stretch/>
        </p:blipFill>
        <p:spPr/>
      </p:pic>
      <p:sp>
        <p:nvSpPr>
          <p:cNvPr id="7" name="Text Placeholder 6">
            <a:extLst>
              <a:ext uri="{FF2B5EF4-FFF2-40B4-BE49-F238E27FC236}">
                <a16:creationId xmlns:a16="http://schemas.microsoft.com/office/drawing/2014/main" id="{6EB160BE-97ED-307D-3D6C-B422299522CF}"/>
              </a:ext>
            </a:extLst>
          </p:cNvPr>
          <p:cNvSpPr>
            <a:spLocks noGrp="1"/>
          </p:cNvSpPr>
          <p:nvPr>
            <p:ph type="body" idx="1"/>
          </p:nvPr>
        </p:nvSpPr>
        <p:spPr/>
        <p:txBody>
          <a:bodyPr/>
          <a:lstStyle/>
          <a:p>
            <a:r>
              <a:rPr lang="sv-SE" dirty="0"/>
              <a:t>Vilka behövs för att nå vårt mål om innovation?</a:t>
            </a:r>
          </a:p>
        </p:txBody>
      </p:sp>
      <p:sp>
        <p:nvSpPr>
          <p:cNvPr id="5" name="Title 4">
            <a:extLst>
              <a:ext uri="{FF2B5EF4-FFF2-40B4-BE49-F238E27FC236}">
                <a16:creationId xmlns:a16="http://schemas.microsoft.com/office/drawing/2014/main" id="{C2D961DC-4B86-A969-B647-1AA22B89EE9C}"/>
              </a:ext>
            </a:extLst>
          </p:cNvPr>
          <p:cNvSpPr>
            <a:spLocks noGrp="1"/>
          </p:cNvSpPr>
          <p:nvPr>
            <p:ph type="title"/>
          </p:nvPr>
        </p:nvSpPr>
        <p:spPr/>
        <p:txBody>
          <a:bodyPr/>
          <a:lstStyle/>
          <a:p>
            <a:r>
              <a:rPr lang="sv-SE" dirty="0"/>
              <a:t>Intressentanalys</a:t>
            </a:r>
          </a:p>
        </p:txBody>
      </p:sp>
    </p:spTree>
    <p:extLst>
      <p:ext uri="{BB962C8B-B14F-4D97-AF65-F5344CB8AC3E}">
        <p14:creationId xmlns:p14="http://schemas.microsoft.com/office/powerpoint/2010/main" val="4070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r>
              <a:rPr lang="sv-SE" dirty="0"/>
              <a:t>Varför intressentanalys?</a:t>
            </a:r>
            <a:endParaRPr dirty="0"/>
          </a:p>
        </p:txBody>
      </p:sp>
      <p:sp>
        <p:nvSpPr>
          <p:cNvPr id="105" name="Google Shape;105;p2"/>
          <p:cNvSpPr txBox="1">
            <a:spLocks noGrp="1"/>
          </p:cNvSpPr>
          <p:nvPr>
            <p:ph idx="1"/>
          </p:nvPr>
        </p:nvSpPr>
        <p:spPr>
          <a:prstGeom prst="rect">
            <a:avLst/>
          </a:prstGeom>
          <a:noFill/>
          <a:ln>
            <a:noFill/>
          </a:ln>
        </p:spPr>
        <p:txBody>
          <a:bodyPr spcFirstLastPara="1" vert="horz" wrap="square" lIns="121900" tIns="60933" rIns="121900" bIns="60933" rtlCol="0" anchor="t" anchorCtr="0">
            <a:normAutofit/>
          </a:bodyPr>
          <a:lstStyle/>
          <a:p>
            <a:pPr marL="0" indent="0">
              <a:lnSpc>
                <a:spcPct val="80000"/>
              </a:lnSpc>
              <a:spcBef>
                <a:spcPts val="0"/>
              </a:spcBef>
              <a:buSzPts val="1400"/>
              <a:buNone/>
            </a:pPr>
            <a:r>
              <a:rPr lang="sv-SE" sz="1800" dirty="0"/>
              <a:t>Vilka påverkas av ert utvecklingsarbete? Intressentkartläggning och analys hjälper oss att hålla koll på vilka som ska dra nytta av det vi levererar och som kan, eller vill, påverka resultatet.</a:t>
            </a:r>
            <a:endParaRPr sz="1800" dirty="0"/>
          </a:p>
          <a:p>
            <a:pPr marL="0" indent="0">
              <a:lnSpc>
                <a:spcPct val="80000"/>
              </a:lnSpc>
              <a:spcBef>
                <a:spcPts val="373"/>
              </a:spcBef>
              <a:buSzPts val="1400"/>
              <a:buNone/>
            </a:pPr>
            <a:endParaRPr sz="1800" dirty="0"/>
          </a:p>
          <a:p>
            <a:pPr marL="0" indent="0">
              <a:lnSpc>
                <a:spcPct val="80000"/>
              </a:lnSpc>
              <a:spcBef>
                <a:spcPts val="373"/>
              </a:spcBef>
              <a:buSzPts val="1400"/>
              <a:buNone/>
            </a:pPr>
            <a:r>
              <a:rPr lang="sv-SE" sz="1800" dirty="0"/>
              <a:t>I ett utvecklingsarbete är det lätt hänt att gå för fort fram och kasta sig in i genomförandefasen. Genom att göra en intressentanalys försäkrar vi oss om att vi involverar de personer som krävs för att organisationen ska få ut de synergier och tidsvinster som man räknat med att projektet ska ge. </a:t>
            </a:r>
            <a:endParaRPr sz="1800" dirty="0"/>
          </a:p>
          <a:p>
            <a:pPr marL="0" indent="0">
              <a:lnSpc>
                <a:spcPct val="80000"/>
              </a:lnSpc>
              <a:spcBef>
                <a:spcPts val="373"/>
              </a:spcBef>
              <a:buSzPts val="1400"/>
              <a:buNone/>
            </a:pPr>
            <a:endParaRPr sz="1800" dirty="0"/>
          </a:p>
          <a:p>
            <a:pPr marL="0" indent="0">
              <a:lnSpc>
                <a:spcPct val="80000"/>
              </a:lnSpc>
              <a:spcBef>
                <a:spcPts val="373"/>
              </a:spcBef>
              <a:buSzPts val="1400"/>
              <a:buNone/>
            </a:pPr>
            <a:r>
              <a:rPr lang="sv-SE" sz="1800" dirty="0"/>
              <a:t>Intressentkartläggningen ger svar på vilka ni behöver kommunicera med och vilka resurser som krävs för att upprätthålla kommunikationen. Vilka påverkas och behöver förberedas på det som ska hända? Vilka behöver få vara med och påverka inför beslut?</a:t>
            </a:r>
            <a:endParaRPr sz="1800" dirty="0"/>
          </a:p>
          <a:p>
            <a:pPr marL="0" indent="0">
              <a:lnSpc>
                <a:spcPct val="80000"/>
              </a:lnSpc>
              <a:spcBef>
                <a:spcPts val="373"/>
              </a:spcBef>
              <a:buSzPts val="1400"/>
              <a:buNone/>
            </a:pPr>
            <a:endParaRPr sz="1800" dirty="0"/>
          </a:p>
          <a:p>
            <a:pPr marL="0" indent="0">
              <a:lnSpc>
                <a:spcPct val="80000"/>
              </a:lnSpc>
              <a:spcBef>
                <a:spcPts val="373"/>
              </a:spcBef>
              <a:buSzPts val="1400"/>
              <a:buNone/>
            </a:pPr>
            <a:r>
              <a:rPr lang="sv-SE" sz="1800" dirty="0"/>
              <a:t>En intressent är någon som kan påverka, blir påverkad eller upplever sig som påverkad av ett arbete. Det kan vara en individ, en grupp eller en organisation. </a:t>
            </a: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spcBef>
                <a:spcPts val="0"/>
              </a:spcBef>
              <a:buClr>
                <a:srgbClr val="595959"/>
              </a:buClr>
              <a:buSzPts val="3200"/>
            </a:pPr>
            <a:r>
              <a:rPr lang="sv-SE"/>
              <a:t>Olika sätt att kommunicera</a:t>
            </a:r>
            <a:endParaRPr/>
          </a:p>
        </p:txBody>
      </p:sp>
      <p:grpSp>
        <p:nvGrpSpPr>
          <p:cNvPr id="112" name="Google Shape;112;p3"/>
          <p:cNvGrpSpPr/>
          <p:nvPr/>
        </p:nvGrpSpPr>
        <p:grpSpPr>
          <a:xfrm>
            <a:off x="4002635" y="1714246"/>
            <a:ext cx="6264696" cy="3978695"/>
            <a:chOff x="827584" y="1727685"/>
            <a:chExt cx="6264696" cy="3978694"/>
          </a:xfrm>
        </p:grpSpPr>
        <p:sp>
          <p:nvSpPr>
            <p:cNvPr id="113" name="Google Shape;113;p3"/>
            <p:cNvSpPr/>
            <p:nvPr/>
          </p:nvSpPr>
          <p:spPr>
            <a:xfrm>
              <a:off x="827584" y="4725144"/>
              <a:ext cx="3024336" cy="981235"/>
            </a:xfrm>
            <a:prstGeom prst="cube">
              <a:avLst>
                <a:gd name="adj" fmla="val 25000"/>
              </a:avLst>
            </a:prstGeom>
            <a:solidFill>
              <a:schemeClr val="accent1"/>
            </a:solidFill>
            <a:ln w="25400" cap="flat" cmpd="sng">
              <a:solidFill>
                <a:srgbClr val="4E3F73"/>
              </a:solidFill>
              <a:prstDash val="solid"/>
              <a:round/>
              <a:headEnd type="none" w="sm" len="sm"/>
              <a:tailEnd type="none" w="sm" len="sm"/>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Information</a:t>
              </a:r>
              <a:endParaRPr sz="2400"/>
            </a:p>
          </p:txBody>
        </p:sp>
        <p:sp>
          <p:nvSpPr>
            <p:cNvPr id="114" name="Google Shape;114;p3"/>
            <p:cNvSpPr/>
            <p:nvPr/>
          </p:nvSpPr>
          <p:spPr>
            <a:xfrm>
              <a:off x="1619672" y="3933056"/>
              <a:ext cx="3024336" cy="1053243"/>
            </a:xfrm>
            <a:prstGeom prst="cube">
              <a:avLst>
                <a:gd name="adj" fmla="val 25000"/>
              </a:avLst>
            </a:prstGeom>
            <a:solidFill>
              <a:schemeClr val="accent1"/>
            </a:solidFill>
            <a:ln w="25400" cap="flat" cmpd="sng">
              <a:solidFill>
                <a:srgbClr val="4E3F73"/>
              </a:solidFill>
              <a:prstDash val="solid"/>
              <a:round/>
              <a:headEnd type="none" w="sm" len="sm"/>
              <a:tailEnd type="none" w="sm" len="sm"/>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Konsultation</a:t>
              </a:r>
              <a:endParaRPr sz="2400"/>
            </a:p>
          </p:txBody>
        </p:sp>
        <p:sp>
          <p:nvSpPr>
            <p:cNvPr id="115" name="Google Shape;115;p3"/>
            <p:cNvSpPr/>
            <p:nvPr/>
          </p:nvSpPr>
          <p:spPr>
            <a:xfrm>
              <a:off x="2411760" y="3212976"/>
              <a:ext cx="3024336" cy="981235"/>
            </a:xfrm>
            <a:prstGeom prst="cube">
              <a:avLst>
                <a:gd name="adj" fmla="val 25000"/>
              </a:avLst>
            </a:prstGeom>
            <a:solidFill>
              <a:schemeClr val="accent1"/>
            </a:solidFill>
            <a:ln w="25400" cap="flat" cmpd="sng">
              <a:solidFill>
                <a:srgbClr val="4E3F73"/>
              </a:solidFill>
              <a:prstDash val="solid"/>
              <a:round/>
              <a:headEnd type="none" w="sm" len="sm"/>
              <a:tailEnd type="none" w="sm" len="sm"/>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Dialog</a:t>
              </a:r>
              <a:endParaRPr sz="2400"/>
            </a:p>
          </p:txBody>
        </p:sp>
        <p:sp>
          <p:nvSpPr>
            <p:cNvPr id="116" name="Google Shape;116;p3"/>
            <p:cNvSpPr/>
            <p:nvPr/>
          </p:nvSpPr>
          <p:spPr>
            <a:xfrm>
              <a:off x="3275856" y="2492896"/>
              <a:ext cx="3024336" cy="981235"/>
            </a:xfrm>
            <a:prstGeom prst="cube">
              <a:avLst>
                <a:gd name="adj" fmla="val 25000"/>
              </a:avLst>
            </a:prstGeom>
            <a:solidFill>
              <a:schemeClr val="accent1"/>
            </a:solidFill>
            <a:ln w="25400" cap="flat" cmpd="sng">
              <a:solidFill>
                <a:srgbClr val="4E3F73"/>
              </a:solidFill>
              <a:prstDash val="solid"/>
              <a:round/>
              <a:headEnd type="none" w="sm" len="sm"/>
              <a:tailEnd type="none" w="sm" len="sm"/>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Inflytande</a:t>
              </a:r>
              <a:endParaRPr sz="2400"/>
            </a:p>
          </p:txBody>
        </p:sp>
        <p:sp>
          <p:nvSpPr>
            <p:cNvPr id="117" name="Google Shape;117;p3"/>
            <p:cNvSpPr/>
            <p:nvPr/>
          </p:nvSpPr>
          <p:spPr>
            <a:xfrm>
              <a:off x="4067944" y="1727685"/>
              <a:ext cx="3024336" cy="981235"/>
            </a:xfrm>
            <a:prstGeom prst="cube">
              <a:avLst>
                <a:gd name="adj" fmla="val 25000"/>
              </a:avLst>
            </a:prstGeom>
            <a:solidFill>
              <a:schemeClr val="accent1"/>
            </a:solidFill>
            <a:ln w="25400" cap="flat" cmpd="sng">
              <a:solidFill>
                <a:srgbClr val="4E3F73"/>
              </a:solidFill>
              <a:prstDash val="solid"/>
              <a:round/>
              <a:headEnd type="none" w="sm" len="sm"/>
              <a:tailEnd type="none" w="sm" len="sm"/>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Medbeslutande</a:t>
              </a:r>
              <a:endParaRPr sz="2400"/>
            </a:p>
          </p:txBody>
        </p:sp>
      </p:grpSp>
      <p:sp>
        <p:nvSpPr>
          <p:cNvPr id="118" name="Google Shape;118;p3"/>
          <p:cNvSpPr/>
          <p:nvPr/>
        </p:nvSpPr>
        <p:spPr>
          <a:xfrm>
            <a:off x="7464078" y="5052675"/>
            <a:ext cx="2803255" cy="492388"/>
          </a:xfrm>
          <a:prstGeom prst="rect">
            <a:avLst/>
          </a:prstGeom>
          <a:noFill/>
          <a:ln>
            <a:noFill/>
          </a:ln>
        </p:spPr>
        <p:txBody>
          <a:bodyPr spcFirstLastPara="1" wrap="square" lIns="121900" tIns="60933" rIns="121900" bIns="60933" anchor="t" anchorCtr="0">
            <a:spAutoFit/>
          </a:bodyPr>
          <a:lstStyle/>
          <a:p>
            <a:r>
              <a:rPr lang="sv-SE" sz="1200" dirty="0">
                <a:latin typeface="Arial"/>
                <a:ea typeface="Arial"/>
                <a:cs typeface="Arial"/>
                <a:sym typeface="Arial"/>
              </a:rPr>
              <a:t>“The </a:t>
            </a:r>
            <a:r>
              <a:rPr lang="sv-SE" sz="1200" dirty="0" err="1">
                <a:latin typeface="Arial"/>
                <a:ea typeface="Arial"/>
                <a:cs typeface="Arial"/>
                <a:sym typeface="Arial"/>
              </a:rPr>
              <a:t>Ladder</a:t>
            </a:r>
            <a:r>
              <a:rPr lang="sv-SE" sz="1200" dirty="0">
                <a:latin typeface="Arial"/>
                <a:ea typeface="Arial"/>
                <a:cs typeface="Arial"/>
                <a:sym typeface="Arial"/>
              </a:rPr>
              <a:t> </a:t>
            </a:r>
            <a:r>
              <a:rPr lang="sv-SE" sz="1200" dirty="0" err="1">
                <a:latin typeface="Arial"/>
                <a:ea typeface="Arial"/>
                <a:cs typeface="Arial"/>
                <a:sym typeface="Arial"/>
              </a:rPr>
              <a:t>of</a:t>
            </a:r>
            <a:r>
              <a:rPr lang="sv-SE" sz="1200" dirty="0">
                <a:latin typeface="Arial"/>
                <a:ea typeface="Arial"/>
                <a:cs typeface="Arial"/>
                <a:sym typeface="Arial"/>
              </a:rPr>
              <a:t> Citizen Participation”  (Arnstein, 1969)</a:t>
            </a:r>
            <a:endParaRPr sz="1200" dirty="0">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4"/>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r>
              <a:rPr lang="sv-SE"/>
              <a:t>Om intressentanalysen</a:t>
            </a:r>
            <a:endParaRPr/>
          </a:p>
        </p:txBody>
      </p:sp>
      <p:sp>
        <p:nvSpPr>
          <p:cNvPr id="125" name="Google Shape;125;p4"/>
          <p:cNvSpPr txBox="1">
            <a:spLocks noGrp="1"/>
          </p:cNvSpPr>
          <p:nvPr>
            <p:ph idx="1"/>
          </p:nvPr>
        </p:nvSpPr>
        <p:spPr>
          <a:prstGeom prst="rect">
            <a:avLst/>
          </a:prstGeom>
          <a:noFill/>
          <a:ln>
            <a:noFill/>
          </a:ln>
        </p:spPr>
        <p:txBody>
          <a:bodyPr spcFirstLastPara="1" vert="horz" wrap="square" lIns="121900" tIns="60933" rIns="121900" bIns="60933" rtlCol="0" anchor="t" anchorCtr="0">
            <a:normAutofit fontScale="77500" lnSpcReduction="20000"/>
          </a:bodyPr>
          <a:lstStyle/>
          <a:p>
            <a:pPr marL="0" indent="0">
              <a:spcBef>
                <a:spcPts val="373"/>
              </a:spcBef>
              <a:buClr>
                <a:schemeClr val="dk1"/>
              </a:buClr>
              <a:buSzPts val="1400"/>
              <a:buNone/>
            </a:pPr>
            <a:r>
              <a:rPr lang="sv-SE" sz="1900" dirty="0"/>
              <a:t>I olika situationer behöver man lägga olika lång tid på intressentanalysen. Ibland har man väldigt bra koll, då kan det säkert gå mycket fortare än vad som beskrivs nedan. Ibland finns det anledning att ta reda på mycket mer om intressenter, ex intervjua några, göra en enkätundersökning eller annat. Involvering av intressenterna i ert utvecklingsarbete ger möjlighet att nå god kvalitet och ett stort engagemang!</a:t>
            </a:r>
            <a:endParaRPr sz="1900" dirty="0"/>
          </a:p>
          <a:p>
            <a:pPr marL="0" indent="0">
              <a:spcBef>
                <a:spcPts val="373"/>
              </a:spcBef>
              <a:buSzPts val="1400"/>
              <a:buNone/>
            </a:pPr>
            <a:endParaRPr sz="1900" dirty="0"/>
          </a:p>
          <a:p>
            <a:pPr marL="0" indent="0">
              <a:spcBef>
                <a:spcPts val="373"/>
              </a:spcBef>
              <a:buSzPts val="1400"/>
              <a:buNone/>
            </a:pPr>
            <a:r>
              <a:rPr lang="sv-SE" sz="1900" dirty="0"/>
              <a:t>En intressentanalys görs i flera steg. Företrädesvis samlar man en liten grupp och jobbar tillsammans inom ramen för en workshop. </a:t>
            </a:r>
            <a:endParaRPr sz="1900" dirty="0"/>
          </a:p>
          <a:p>
            <a:pPr marL="0" indent="0">
              <a:spcBef>
                <a:spcPts val="373"/>
              </a:spcBef>
              <a:buSzPts val="1400"/>
              <a:buNone/>
            </a:pPr>
            <a:endParaRPr sz="1900" dirty="0"/>
          </a:p>
          <a:p>
            <a:pPr marL="0" indent="0">
              <a:spcBef>
                <a:spcPts val="373"/>
              </a:spcBef>
              <a:buSzPts val="1400"/>
              <a:buNone/>
            </a:pPr>
            <a:r>
              <a:rPr lang="sv-SE" sz="1900" dirty="0"/>
              <a:t>Räkna med en tidsåtgång på 3-4 h</a:t>
            </a:r>
            <a:endParaRPr sz="1900" dirty="0"/>
          </a:p>
          <a:p>
            <a:pPr marL="0" indent="0">
              <a:spcBef>
                <a:spcPts val="373"/>
              </a:spcBef>
              <a:buSzPts val="1400"/>
              <a:buNone/>
            </a:pPr>
            <a:endParaRPr sz="1900" dirty="0"/>
          </a:p>
          <a:p>
            <a:pPr marL="0" indent="0">
              <a:spcBef>
                <a:spcPts val="373"/>
              </a:spcBef>
              <a:buSzPts val="1400"/>
              <a:buNone/>
            </a:pPr>
            <a:r>
              <a:rPr lang="sv-SE" sz="1900" dirty="0"/>
              <a:t>Förslag till agenda :</a:t>
            </a:r>
            <a:endParaRPr sz="1900" dirty="0"/>
          </a:p>
          <a:p>
            <a:pPr marL="0" indent="0">
              <a:spcBef>
                <a:spcPts val="373"/>
              </a:spcBef>
              <a:buSzPts val="1400"/>
              <a:buNone/>
            </a:pPr>
            <a:r>
              <a:rPr lang="sv-SE" sz="1900" dirty="0"/>
              <a:t>Kort kunskapsinspel om intressenter och intressentanalys 5 min</a:t>
            </a:r>
            <a:endParaRPr sz="1900" dirty="0"/>
          </a:p>
          <a:p>
            <a:pPr marL="0" indent="0">
              <a:spcBef>
                <a:spcPts val="373"/>
              </a:spcBef>
              <a:buSzPts val="1400"/>
              <a:buNone/>
            </a:pPr>
            <a:r>
              <a:rPr lang="sv-SE" sz="1900" dirty="0"/>
              <a:t>Övning 1. Bruttolistan 15 min</a:t>
            </a:r>
            <a:endParaRPr sz="1900" dirty="0"/>
          </a:p>
          <a:p>
            <a:pPr marL="0" indent="0">
              <a:spcBef>
                <a:spcPts val="373"/>
              </a:spcBef>
              <a:buSzPts val="1400"/>
              <a:buNone/>
            </a:pPr>
            <a:r>
              <a:rPr lang="sv-SE" sz="1900" dirty="0"/>
              <a:t>Övning 2. Intressentkartan 15 min</a:t>
            </a:r>
            <a:endParaRPr sz="1900" dirty="0"/>
          </a:p>
          <a:p>
            <a:pPr marL="0" indent="0">
              <a:spcBef>
                <a:spcPts val="373"/>
              </a:spcBef>
              <a:buSzPts val="1400"/>
              <a:buNone/>
            </a:pPr>
            <a:r>
              <a:rPr lang="sv-SE" sz="1900" dirty="0"/>
              <a:t>Övning 3. Intressentmatrisen 20 min</a:t>
            </a:r>
            <a:endParaRPr sz="1900" dirty="0"/>
          </a:p>
          <a:p>
            <a:pPr marL="0" indent="0">
              <a:spcBef>
                <a:spcPts val="373"/>
              </a:spcBef>
              <a:buSzPts val="1400"/>
              <a:buNone/>
            </a:pPr>
            <a:r>
              <a:rPr lang="sv-SE" sz="1900" dirty="0"/>
              <a:t>Övning 4. Intressentanalys och samverkans- och kommunikationsstrategi 2-3 h</a:t>
            </a:r>
            <a:endParaRPr sz="1900" dirty="0"/>
          </a:p>
          <a:p>
            <a:pPr marL="0" indent="0">
              <a:spcBef>
                <a:spcPts val="373"/>
              </a:spcBef>
              <a:buSzPts val="1400"/>
              <a:buNone/>
            </a:pPr>
            <a:r>
              <a:rPr lang="sv-SE" sz="1900" dirty="0"/>
              <a:t>Avslutande reflektion 10 min</a:t>
            </a:r>
            <a:endParaRPr sz="1900" dirty="0"/>
          </a:p>
          <a:p>
            <a:pPr marL="0" indent="0">
              <a:lnSpc>
                <a:spcPct val="80000"/>
              </a:lnSpc>
              <a:spcBef>
                <a:spcPts val="373"/>
              </a:spcBef>
              <a:buSzPts val="1400"/>
            </a:pPr>
            <a:endParaRPr sz="1867" dirty="0"/>
          </a:p>
          <a:p>
            <a:pPr marL="0" indent="0">
              <a:lnSpc>
                <a:spcPct val="80000"/>
              </a:lnSpc>
              <a:spcBef>
                <a:spcPts val="373"/>
              </a:spcBef>
              <a:buSzPts val="1400"/>
            </a:pPr>
            <a:endParaRPr sz="1867"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r>
              <a:rPr lang="sv-SE"/>
              <a:t>Steg 1. Bruttolistan</a:t>
            </a:r>
            <a:endParaRPr/>
          </a:p>
        </p:txBody>
      </p:sp>
      <p:sp>
        <p:nvSpPr>
          <p:cNvPr id="132" name="Google Shape;132;p5"/>
          <p:cNvSpPr txBox="1">
            <a:spLocks noGrp="1"/>
          </p:cNvSpPr>
          <p:nvPr>
            <p:ph idx="1"/>
          </p:nvPr>
        </p:nvSpPr>
        <p:spPr>
          <a:prstGeom prst="rect">
            <a:avLst/>
          </a:prstGeom>
          <a:noFill/>
          <a:ln>
            <a:noFill/>
          </a:ln>
        </p:spPr>
        <p:txBody>
          <a:bodyPr spcFirstLastPara="1" vert="horz" wrap="square" lIns="121900" tIns="60933" rIns="121900" bIns="60933" rtlCol="0" anchor="t" anchorCtr="0">
            <a:normAutofit/>
          </a:bodyPr>
          <a:lstStyle/>
          <a:p>
            <a:pPr marL="0" indent="0">
              <a:spcBef>
                <a:spcPts val="0"/>
              </a:spcBef>
              <a:buClr>
                <a:schemeClr val="dk1"/>
              </a:buClr>
              <a:buSzPts val="1500"/>
              <a:buNone/>
            </a:pPr>
            <a:r>
              <a:rPr lang="sv-SE" sz="1867" i="1" dirty="0"/>
              <a:t>Allra först gäller det att göra en del preciseringar och avgränsningar: Vad är det för verksamhet vi tittar på när vi vill hitta intressenter? Ett företag eller en förvaltning? Ett projekt? En process? En tjänst eller en produkt? En affärsmodell?</a:t>
            </a:r>
            <a:endParaRPr sz="1867" i="1" dirty="0"/>
          </a:p>
          <a:p>
            <a:pPr marL="0" indent="0">
              <a:spcBef>
                <a:spcPts val="0"/>
              </a:spcBef>
              <a:buClr>
                <a:schemeClr val="dk1"/>
              </a:buClr>
              <a:buSzPts val="1500"/>
            </a:pPr>
            <a:endParaRPr sz="2400" dirty="0">
              <a:solidFill>
                <a:schemeClr val="dk1"/>
              </a:solidFill>
            </a:endParaRPr>
          </a:p>
          <a:p>
            <a:pPr marL="0" indent="0">
              <a:spcBef>
                <a:spcPts val="0"/>
              </a:spcBef>
              <a:buClr>
                <a:schemeClr val="dk1"/>
              </a:buClr>
              <a:buSzPts val="1500"/>
              <a:buNone/>
            </a:pPr>
            <a:r>
              <a:rPr lang="sv-SE" sz="2000" dirty="0"/>
              <a:t>Vilka är våra intressenter i detta arbete?</a:t>
            </a:r>
            <a:endParaRPr sz="2000" dirty="0"/>
          </a:p>
          <a:p>
            <a:pPr marL="0" indent="0">
              <a:spcBef>
                <a:spcPts val="400"/>
              </a:spcBef>
              <a:buClr>
                <a:schemeClr val="dk1"/>
              </a:buClr>
              <a:buSzPts val="1500"/>
              <a:buNone/>
            </a:pPr>
            <a:r>
              <a:rPr lang="sv-SE" sz="2000" dirty="0"/>
              <a:t>Inled med individuellt arbete: Lista alla intressenter du kommer på!</a:t>
            </a:r>
            <a:endParaRPr sz="2000" dirty="0"/>
          </a:p>
          <a:p>
            <a:pPr marL="0" indent="0">
              <a:spcBef>
                <a:spcPts val="400"/>
              </a:spcBef>
              <a:buClr>
                <a:schemeClr val="dk1"/>
              </a:buClr>
              <a:buSzPts val="1500"/>
              <a:buNone/>
            </a:pPr>
            <a:r>
              <a:rPr lang="sv-SE" sz="2000" dirty="0"/>
              <a:t>Skapa en gemensam bruttolista!</a:t>
            </a:r>
            <a:endParaRP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6"/>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fontScale="90000"/>
          </a:bodyPr>
          <a:lstStyle/>
          <a:p>
            <a:r>
              <a:rPr lang="sv-SE"/>
              <a:t>Steg 2. Intressentkartan</a:t>
            </a:r>
            <a:endParaRPr/>
          </a:p>
        </p:txBody>
      </p:sp>
      <p:sp>
        <p:nvSpPr>
          <p:cNvPr id="4" name="Platshållare för bild 3">
            <a:extLst>
              <a:ext uri="{FF2B5EF4-FFF2-40B4-BE49-F238E27FC236}">
                <a16:creationId xmlns:a16="http://schemas.microsoft.com/office/drawing/2014/main" id="{0C770C7F-982A-A3D0-DBA2-3C1CBC65C45C}"/>
              </a:ext>
            </a:extLst>
          </p:cNvPr>
          <p:cNvSpPr>
            <a:spLocks noGrp="1"/>
          </p:cNvSpPr>
          <p:nvPr>
            <p:ph type="pic" idx="1"/>
          </p:nvPr>
        </p:nvSpPr>
        <p:spPr/>
      </p:sp>
      <p:sp>
        <p:nvSpPr>
          <p:cNvPr id="139" name="Google Shape;139;p6"/>
          <p:cNvSpPr txBox="1">
            <a:spLocks noGrp="1"/>
          </p:cNvSpPr>
          <p:nvPr>
            <p:ph type="body" sz="half" idx="2"/>
          </p:nvPr>
        </p:nvSpPr>
        <p:spPr>
          <a:prstGeom prst="rect">
            <a:avLst/>
          </a:prstGeom>
          <a:noFill/>
          <a:ln>
            <a:noFill/>
          </a:ln>
        </p:spPr>
        <p:txBody>
          <a:bodyPr spcFirstLastPara="1" vert="horz" wrap="square" lIns="121900" tIns="60933" rIns="121900" bIns="60933" rtlCol="0" anchor="t" anchorCtr="0">
            <a:normAutofit fontScale="77500" lnSpcReduction="20000"/>
          </a:bodyPr>
          <a:lstStyle/>
          <a:p>
            <a:pPr>
              <a:lnSpc>
                <a:spcPct val="90000"/>
              </a:lnSpc>
              <a:spcBef>
                <a:spcPts val="373"/>
              </a:spcBef>
              <a:buSzPts val="1400"/>
            </a:pPr>
            <a:r>
              <a:rPr lang="sv-SE" sz="1800" b="1" dirty="0" err="1"/>
              <a:t>Invärlden</a:t>
            </a:r>
            <a:r>
              <a:rPr lang="sv-SE" sz="1800" dirty="0"/>
              <a:t> inbegriper vårt projekt och våra egna organisationer. Här har vi själva ett stort inflytande. </a:t>
            </a:r>
            <a:endParaRPr sz="1800" dirty="0"/>
          </a:p>
          <a:p>
            <a:pPr>
              <a:lnSpc>
                <a:spcPct val="90000"/>
              </a:lnSpc>
              <a:spcBef>
                <a:spcPts val="373"/>
              </a:spcBef>
              <a:buSzPts val="1400"/>
            </a:pPr>
            <a:endParaRPr sz="1800" dirty="0"/>
          </a:p>
          <a:p>
            <a:pPr>
              <a:lnSpc>
                <a:spcPct val="90000"/>
              </a:lnSpc>
              <a:spcBef>
                <a:spcPts val="373"/>
              </a:spcBef>
              <a:buSzPts val="1400"/>
            </a:pPr>
            <a:r>
              <a:rPr lang="sv-SE" sz="1800" b="1" dirty="0"/>
              <a:t>Närvärlden</a:t>
            </a:r>
            <a:r>
              <a:rPr lang="sv-SE" sz="1800" dirty="0"/>
              <a:t> är den arena som vi agerar på. Här sker förändringar som påverkar </a:t>
            </a:r>
            <a:r>
              <a:rPr lang="sv-SE" sz="1800" dirty="0" err="1"/>
              <a:t>invärlden</a:t>
            </a:r>
            <a:r>
              <a:rPr lang="sv-SE" sz="1800" dirty="0"/>
              <a:t> mer eller mindre direkt. De olika aktörernas agerande här påverkar förutsättningarna för vårt arbete. </a:t>
            </a:r>
            <a:endParaRPr sz="1800" dirty="0"/>
          </a:p>
          <a:p>
            <a:pPr>
              <a:lnSpc>
                <a:spcPct val="90000"/>
              </a:lnSpc>
              <a:spcBef>
                <a:spcPts val="373"/>
              </a:spcBef>
              <a:buSzPts val="1400"/>
            </a:pPr>
            <a:endParaRPr sz="1800" dirty="0"/>
          </a:p>
          <a:p>
            <a:pPr>
              <a:lnSpc>
                <a:spcPct val="90000"/>
              </a:lnSpc>
              <a:spcBef>
                <a:spcPts val="373"/>
              </a:spcBef>
              <a:buSzPts val="1400"/>
            </a:pPr>
            <a:r>
              <a:rPr lang="sv-SE" sz="1800" dirty="0"/>
              <a:t>Längre bort från vårt arbete finns den mer perifera </a:t>
            </a:r>
            <a:r>
              <a:rPr lang="sv-SE" sz="1800" b="1" dirty="0"/>
              <a:t>omvärlden</a:t>
            </a:r>
            <a:r>
              <a:rPr lang="sv-SE" sz="1800" dirty="0"/>
              <a:t> där det försiggår förändringar inom samhälle, ekonomi, teknik och så vidare. Dessa förändringar eller trender ändrar förutsättningarna för vårt arbete. Som enskild aktör har generellt sett små möjligheter att själv påverka trender i omvärlden, eftersom de i allt väsentligt ligger utanför den egna organisationens kontroll, samtidigt som de i sin tur kan påverka förutsättningarna för den fortsatta verksamheten.</a:t>
            </a:r>
            <a:endParaRPr sz="1800" dirty="0"/>
          </a:p>
          <a:p>
            <a:pPr>
              <a:lnSpc>
                <a:spcPct val="90000"/>
              </a:lnSpc>
              <a:spcBef>
                <a:spcPts val="373"/>
              </a:spcBef>
              <a:buSzPts val="1400"/>
            </a:pPr>
            <a:endParaRPr sz="1800" dirty="0"/>
          </a:p>
          <a:p>
            <a:pPr>
              <a:lnSpc>
                <a:spcPct val="90000"/>
              </a:lnSpc>
              <a:spcBef>
                <a:spcPts val="373"/>
              </a:spcBef>
              <a:buSzPts val="1400"/>
            </a:pPr>
            <a:r>
              <a:rPr lang="sv-SE" sz="1800" dirty="0"/>
              <a:t>Övning: Var i intressent-kartan hamnar de? I omvärlden, närvärlden eller </a:t>
            </a:r>
            <a:r>
              <a:rPr lang="sv-SE" sz="1800" dirty="0" err="1"/>
              <a:t>invärlden</a:t>
            </a:r>
            <a:r>
              <a:rPr lang="sv-SE" sz="1800" dirty="0"/>
              <a:t>? Placera in era intressenter på kartan.</a:t>
            </a:r>
            <a:endParaRPr sz="1800" dirty="0"/>
          </a:p>
          <a:p>
            <a:pPr marL="0" indent="0">
              <a:lnSpc>
                <a:spcPct val="80000"/>
              </a:lnSpc>
              <a:spcBef>
                <a:spcPts val="331"/>
              </a:spcBef>
              <a:buSzPts val="1240"/>
            </a:pPr>
            <a:endParaRPr sz="1653" dirty="0"/>
          </a:p>
        </p:txBody>
      </p:sp>
      <p:grpSp>
        <p:nvGrpSpPr>
          <p:cNvPr id="140" name="Google Shape;140;p6"/>
          <p:cNvGrpSpPr/>
          <p:nvPr/>
        </p:nvGrpSpPr>
        <p:grpSpPr>
          <a:xfrm>
            <a:off x="6612313" y="836712"/>
            <a:ext cx="5184576" cy="5184576"/>
            <a:chOff x="2267744" y="1484784"/>
            <a:chExt cx="4392488" cy="4392488"/>
          </a:xfrm>
        </p:grpSpPr>
        <p:sp>
          <p:nvSpPr>
            <p:cNvPr id="141" name="Google Shape;141;p6"/>
            <p:cNvSpPr/>
            <p:nvPr/>
          </p:nvSpPr>
          <p:spPr>
            <a:xfrm>
              <a:off x="2267744" y="1484784"/>
              <a:ext cx="4392488" cy="4392488"/>
            </a:xfrm>
            <a:prstGeom prst="ellipse">
              <a:avLst/>
            </a:prstGeom>
            <a:solidFill>
              <a:srgbClr val="5B297D">
                <a:alpha val="49803"/>
              </a:srgbClr>
            </a:solidFill>
            <a:ln>
              <a:noFill/>
            </a:ln>
          </p:spPr>
          <p:txBody>
            <a:bodyPr spcFirstLastPara="1" wrap="square" lIns="121900" tIns="60933" rIns="121900" bIns="60933" anchor="ctr" anchorCtr="0">
              <a:noAutofit/>
            </a:bodyPr>
            <a:lstStyle/>
            <a:p>
              <a:pPr algn="ctr"/>
              <a:endParaRPr>
                <a:solidFill>
                  <a:srgbClr val="FFFFFF"/>
                </a:solidFill>
                <a:latin typeface="Arial"/>
                <a:ea typeface="Arial"/>
                <a:cs typeface="Arial"/>
                <a:sym typeface="Arial"/>
              </a:endParaRPr>
            </a:p>
          </p:txBody>
        </p:sp>
        <p:sp>
          <p:nvSpPr>
            <p:cNvPr id="142" name="Google Shape;142;p6"/>
            <p:cNvSpPr/>
            <p:nvPr/>
          </p:nvSpPr>
          <p:spPr>
            <a:xfrm>
              <a:off x="2995024" y="2212063"/>
              <a:ext cx="2937927" cy="2937927"/>
            </a:xfrm>
            <a:prstGeom prst="ellipse">
              <a:avLst/>
            </a:prstGeom>
            <a:solidFill>
              <a:srgbClr val="5B297D">
                <a:alpha val="49803"/>
              </a:srgbClr>
            </a:solidFill>
            <a:ln>
              <a:noFill/>
            </a:ln>
          </p:spPr>
          <p:txBody>
            <a:bodyPr spcFirstLastPara="1" wrap="square" lIns="121900" tIns="60933" rIns="121900" bIns="60933" anchor="t" anchorCtr="0">
              <a:noAutofit/>
            </a:bodyPr>
            <a:lstStyle/>
            <a:p>
              <a:pPr algn="ctr"/>
              <a:endParaRPr>
                <a:solidFill>
                  <a:srgbClr val="FFFFFF"/>
                </a:solidFill>
                <a:latin typeface="Arial"/>
                <a:ea typeface="Arial"/>
                <a:cs typeface="Arial"/>
                <a:sym typeface="Arial"/>
              </a:endParaRPr>
            </a:p>
          </p:txBody>
        </p:sp>
        <p:sp>
          <p:nvSpPr>
            <p:cNvPr id="143" name="Google Shape;143;p6"/>
            <p:cNvSpPr/>
            <p:nvPr/>
          </p:nvSpPr>
          <p:spPr>
            <a:xfrm>
              <a:off x="3673340" y="2890379"/>
              <a:ext cx="1581296" cy="1581296"/>
            </a:xfrm>
            <a:prstGeom prst="ellipse">
              <a:avLst/>
            </a:prstGeom>
            <a:solidFill>
              <a:srgbClr val="5B297D">
                <a:alpha val="49803"/>
              </a:srgbClr>
            </a:solidFill>
            <a:ln>
              <a:noFill/>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Invärld</a:t>
              </a:r>
              <a:endParaRPr>
                <a:solidFill>
                  <a:srgbClr val="FFFFFF"/>
                </a:solidFill>
                <a:latin typeface="Arial"/>
                <a:ea typeface="Arial"/>
                <a:cs typeface="Arial"/>
                <a:sym typeface="Arial"/>
              </a:endParaRPr>
            </a:p>
          </p:txBody>
        </p:sp>
        <p:sp>
          <p:nvSpPr>
            <p:cNvPr id="144" name="Google Shape;144;p6"/>
            <p:cNvSpPr txBox="1"/>
            <p:nvPr/>
          </p:nvSpPr>
          <p:spPr>
            <a:xfrm>
              <a:off x="3673340" y="2411597"/>
              <a:ext cx="1581296" cy="338935"/>
            </a:xfrm>
            <a:prstGeom prst="rect">
              <a:avLst/>
            </a:prstGeom>
            <a:noFill/>
            <a:ln>
              <a:noFill/>
            </a:ln>
          </p:spPr>
          <p:txBody>
            <a:bodyPr spcFirstLastPara="1" wrap="square" lIns="121900" tIns="60933" rIns="121900" bIns="60933" anchor="t" anchorCtr="0">
              <a:spAutoFit/>
            </a:bodyPr>
            <a:lstStyle/>
            <a:p>
              <a:pPr algn="ctr"/>
              <a:r>
                <a:rPr lang="sv-SE">
                  <a:solidFill>
                    <a:srgbClr val="FFFFFF"/>
                  </a:solidFill>
                  <a:latin typeface="Arial"/>
                  <a:ea typeface="Arial"/>
                  <a:cs typeface="Arial"/>
                  <a:sym typeface="Arial"/>
                </a:rPr>
                <a:t>Närvärld</a:t>
              </a:r>
              <a:endParaRPr sz="2400"/>
            </a:p>
          </p:txBody>
        </p:sp>
        <p:sp>
          <p:nvSpPr>
            <p:cNvPr id="145" name="Google Shape;145;p6"/>
            <p:cNvSpPr txBox="1"/>
            <p:nvPr/>
          </p:nvSpPr>
          <p:spPr>
            <a:xfrm>
              <a:off x="3673339" y="1700808"/>
              <a:ext cx="1581296" cy="338935"/>
            </a:xfrm>
            <a:prstGeom prst="rect">
              <a:avLst/>
            </a:prstGeom>
            <a:noFill/>
            <a:ln>
              <a:noFill/>
            </a:ln>
          </p:spPr>
          <p:txBody>
            <a:bodyPr spcFirstLastPara="1" wrap="square" lIns="121900" tIns="60933" rIns="121900" bIns="60933" anchor="t" anchorCtr="0">
              <a:spAutoFit/>
            </a:bodyPr>
            <a:lstStyle/>
            <a:p>
              <a:pPr algn="ctr"/>
              <a:r>
                <a:rPr lang="sv-SE">
                  <a:solidFill>
                    <a:srgbClr val="FFFFFF"/>
                  </a:solidFill>
                  <a:latin typeface="Arial"/>
                  <a:ea typeface="Arial"/>
                  <a:cs typeface="Arial"/>
                  <a:sym typeface="Arial"/>
                </a:rPr>
                <a:t>Omvärld</a:t>
              </a:r>
              <a:endParaRPr sz="240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7"/>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r>
              <a:rPr lang="sv-SE"/>
              <a:t>Steg 3. Intressentanalysen</a:t>
            </a:r>
            <a:endParaRPr/>
          </a:p>
        </p:txBody>
      </p:sp>
      <p:sp>
        <p:nvSpPr>
          <p:cNvPr id="152" name="Google Shape;152;p7"/>
          <p:cNvSpPr txBox="1">
            <a:spLocks noGrp="1"/>
          </p:cNvSpPr>
          <p:nvPr>
            <p:ph idx="1"/>
          </p:nvPr>
        </p:nvSpPr>
        <p:spPr>
          <a:prstGeom prst="rect">
            <a:avLst/>
          </a:prstGeom>
          <a:noFill/>
          <a:ln>
            <a:noFill/>
          </a:ln>
        </p:spPr>
        <p:txBody>
          <a:bodyPr spcFirstLastPara="1" vert="horz" wrap="square" lIns="121900" tIns="60933" rIns="121900" bIns="60933" rtlCol="0" anchor="t" anchorCtr="0">
            <a:normAutofit/>
          </a:bodyPr>
          <a:lstStyle/>
          <a:p>
            <a:pPr>
              <a:spcBef>
                <a:spcPts val="0"/>
              </a:spcBef>
              <a:buSzPts val="1700"/>
            </a:pPr>
            <a:r>
              <a:rPr lang="sv-SE" sz="2267" dirty="0"/>
              <a:t>Vilka är era huvudintressenter – de som ställer krav på er, som ni ska leverera någonting till?</a:t>
            </a:r>
            <a:endParaRPr sz="2267" dirty="0"/>
          </a:p>
          <a:p>
            <a:pPr>
              <a:spcBef>
                <a:spcPts val="0"/>
              </a:spcBef>
              <a:buSzPts val="1700"/>
            </a:pPr>
            <a:r>
              <a:rPr lang="sv-SE" sz="2267" dirty="0"/>
              <a:t>Vad har era huvudintressenter för behov, vad är det de vill ha av er? Vad vill ni ha av dem?</a:t>
            </a:r>
            <a:endParaRPr sz="2267" dirty="0"/>
          </a:p>
          <a:p>
            <a:pPr>
              <a:spcBef>
                <a:spcPts val="0"/>
              </a:spcBef>
              <a:buSzPts val="1700"/>
            </a:pPr>
            <a:r>
              <a:rPr lang="sv-SE" sz="2267" dirty="0"/>
              <a:t>Vilka är era leverantörer – de intressenter ni ställer krav på?</a:t>
            </a:r>
            <a:endParaRPr sz="2267" dirty="0"/>
          </a:p>
          <a:p>
            <a:pPr>
              <a:spcBef>
                <a:spcPts val="0"/>
              </a:spcBef>
              <a:buSzPts val="1700"/>
            </a:pPr>
            <a:r>
              <a:rPr lang="sv-SE" sz="2267" dirty="0"/>
              <a:t>Vad vill ni ha av era leverantörer och vad vill de ha av er?</a:t>
            </a:r>
            <a:endParaRPr sz="2267" dirty="0"/>
          </a:p>
          <a:p>
            <a:pPr marL="0" indent="0"/>
            <a:endParaRPr sz="2267" dirty="0"/>
          </a:p>
          <a:p>
            <a:pPr marL="0" indent="0">
              <a:buNone/>
            </a:pPr>
            <a:r>
              <a:rPr lang="sv-SE" sz="2133" dirty="0"/>
              <a:t>Dokumentera och spara! Nästa gång ni gör en intressentanalys går det snabbare om ni kan utgå från ett material som bara behöver justeras och kompletteras!</a:t>
            </a:r>
            <a:endParaRPr sz="2133"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8"/>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fontScale="90000"/>
          </a:bodyPr>
          <a:lstStyle/>
          <a:p>
            <a:r>
              <a:rPr lang="sv-SE" dirty="0"/>
              <a:t>Steg 3 Intressentmatrisen</a:t>
            </a:r>
            <a:endParaRPr dirty="0"/>
          </a:p>
        </p:txBody>
      </p:sp>
      <p:sp>
        <p:nvSpPr>
          <p:cNvPr id="5" name="Platshållare för text 4">
            <a:extLst>
              <a:ext uri="{FF2B5EF4-FFF2-40B4-BE49-F238E27FC236}">
                <a16:creationId xmlns:a16="http://schemas.microsoft.com/office/drawing/2014/main" id="{C7091BB9-CCB6-03D2-6ABE-A8378DFC1112}"/>
              </a:ext>
            </a:extLst>
          </p:cNvPr>
          <p:cNvSpPr>
            <a:spLocks noGrp="1"/>
          </p:cNvSpPr>
          <p:nvPr>
            <p:ph type="body" sz="half" idx="2"/>
          </p:nvPr>
        </p:nvSpPr>
        <p:spPr/>
        <p:txBody>
          <a:bodyPr/>
          <a:lstStyle/>
          <a:p>
            <a:r>
              <a:rPr lang="sv-SE" sz="1600" dirty="0">
                <a:solidFill>
                  <a:srgbClr val="595959"/>
                </a:solidFill>
              </a:rPr>
              <a:t>Steg 3 handlar om att dela in intressenterna utifrån hur intresserade de är av vårt projekt/vårt arbete (högt eller lågt) och hur stort inflytande de har eller bör ha (högt eller lågt). </a:t>
            </a:r>
          </a:p>
          <a:p>
            <a:r>
              <a:rPr lang="sv-SE" sz="1600" dirty="0">
                <a:solidFill>
                  <a:srgbClr val="595959"/>
                </a:solidFill>
              </a:rPr>
              <a:t>Plotta in era intressenter i fyrfältaren. </a:t>
            </a:r>
          </a:p>
          <a:p>
            <a:r>
              <a:rPr lang="sv-SE" sz="1600" dirty="0">
                <a:solidFill>
                  <a:srgbClr val="595959"/>
                </a:solidFill>
              </a:rPr>
              <a:t>Beroende på var de hamnar i fyrfältaren så ger det en vägledning om var man ska lägga mest kommunikationsresurser. Mest kraft ska läggas på kommunikation med 1. Nyckelspelare och 2. Behov tillfredsställs följt av 3. Informeras och 4. Konsultation. </a:t>
            </a:r>
          </a:p>
          <a:p>
            <a:r>
              <a:rPr lang="sv-SE" sz="1600" dirty="0">
                <a:solidFill>
                  <a:srgbClr val="595959"/>
                </a:solidFill>
              </a:rPr>
              <a:t>Det är naturligtvis viktigt att även denna sammanställning sparas!</a:t>
            </a:r>
          </a:p>
          <a:p>
            <a:endParaRPr lang="sv-SE" dirty="0"/>
          </a:p>
        </p:txBody>
      </p:sp>
      <p:grpSp>
        <p:nvGrpSpPr>
          <p:cNvPr id="159" name="Google Shape;159;p8"/>
          <p:cNvGrpSpPr/>
          <p:nvPr/>
        </p:nvGrpSpPr>
        <p:grpSpPr>
          <a:xfrm>
            <a:off x="5533282" y="1277487"/>
            <a:ext cx="6583193" cy="4340647"/>
            <a:chOff x="-180528" y="918011"/>
            <a:chExt cx="9145018" cy="5497273"/>
          </a:xfrm>
        </p:grpSpPr>
        <p:sp>
          <p:nvSpPr>
            <p:cNvPr id="160" name="Google Shape;160;p8"/>
            <p:cNvSpPr txBox="1"/>
            <p:nvPr/>
          </p:nvSpPr>
          <p:spPr>
            <a:xfrm>
              <a:off x="7524332" y="5306109"/>
              <a:ext cx="1440158" cy="779507"/>
            </a:xfrm>
            <a:prstGeom prst="rect">
              <a:avLst/>
            </a:prstGeom>
            <a:noFill/>
            <a:ln>
              <a:noFill/>
            </a:ln>
          </p:spPr>
          <p:txBody>
            <a:bodyPr spcFirstLastPara="1" wrap="square" lIns="121900" tIns="60933" rIns="121900" bIns="60933" anchor="t" anchorCtr="0">
              <a:spAutoFit/>
            </a:bodyPr>
            <a:lstStyle/>
            <a:p>
              <a:r>
                <a:rPr lang="sv-SE" sz="1600" dirty="0">
                  <a:solidFill>
                    <a:schemeClr val="bg1">
                      <a:lumMod val="50000"/>
                    </a:schemeClr>
                  </a:solidFill>
                  <a:latin typeface="Arial"/>
                  <a:ea typeface="Arial"/>
                  <a:cs typeface="Arial"/>
                  <a:sym typeface="Arial"/>
                </a:rPr>
                <a:t>Intresse-grad</a:t>
              </a:r>
              <a:endParaRPr sz="2400" dirty="0">
                <a:solidFill>
                  <a:schemeClr val="bg1">
                    <a:lumMod val="50000"/>
                  </a:schemeClr>
                </a:solidFill>
              </a:endParaRPr>
            </a:p>
          </p:txBody>
        </p:sp>
        <p:grpSp>
          <p:nvGrpSpPr>
            <p:cNvPr id="161" name="Google Shape;161;p8"/>
            <p:cNvGrpSpPr/>
            <p:nvPr/>
          </p:nvGrpSpPr>
          <p:grpSpPr>
            <a:xfrm>
              <a:off x="-180528" y="918011"/>
              <a:ext cx="7704856" cy="5497273"/>
              <a:chOff x="-180528" y="918011"/>
              <a:chExt cx="7704856" cy="5497273"/>
            </a:xfrm>
          </p:grpSpPr>
          <p:grpSp>
            <p:nvGrpSpPr>
              <p:cNvPr id="162" name="Google Shape;162;p8"/>
              <p:cNvGrpSpPr/>
              <p:nvPr/>
            </p:nvGrpSpPr>
            <p:grpSpPr>
              <a:xfrm>
                <a:off x="1403648" y="1556048"/>
                <a:ext cx="5760640" cy="3891086"/>
                <a:chOff x="2195736" y="1556048"/>
                <a:chExt cx="5760640" cy="3891086"/>
              </a:xfrm>
            </p:grpSpPr>
            <p:sp>
              <p:nvSpPr>
                <p:cNvPr id="163" name="Google Shape;163;p8"/>
                <p:cNvSpPr/>
                <p:nvPr/>
              </p:nvSpPr>
              <p:spPr>
                <a:xfrm>
                  <a:off x="2195736" y="1556792"/>
                  <a:ext cx="2880320" cy="1944216"/>
                </a:xfrm>
                <a:prstGeom prst="rect">
                  <a:avLst/>
                </a:prstGeom>
                <a:solidFill>
                  <a:srgbClr val="5B297D">
                    <a:alpha val="49803"/>
                  </a:srgbClr>
                </a:solidFill>
                <a:ln w="25400" cap="flat" cmpd="sng">
                  <a:solidFill>
                    <a:schemeClr val="bg2"/>
                  </a:solidFill>
                  <a:prstDash val="solid"/>
                  <a:round/>
                  <a:headEnd type="none" w="sm" len="sm"/>
                  <a:tailEnd type="none" w="sm" len="sm"/>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2. Behov tillfredsställs</a:t>
                  </a:r>
                  <a:endParaRPr sz="2400"/>
                </a:p>
              </p:txBody>
            </p:sp>
            <p:sp>
              <p:nvSpPr>
                <p:cNvPr id="164" name="Google Shape;164;p8"/>
                <p:cNvSpPr/>
                <p:nvPr/>
              </p:nvSpPr>
              <p:spPr>
                <a:xfrm>
                  <a:off x="2195736" y="3501008"/>
                  <a:ext cx="2880320" cy="1944216"/>
                </a:xfrm>
                <a:prstGeom prst="rect">
                  <a:avLst/>
                </a:prstGeom>
                <a:solidFill>
                  <a:srgbClr val="5B297D">
                    <a:alpha val="49803"/>
                  </a:srgbClr>
                </a:solidFill>
                <a:ln w="25400" cap="flat" cmpd="sng">
                  <a:solidFill>
                    <a:schemeClr val="bg2"/>
                  </a:solidFill>
                  <a:prstDash val="solid"/>
                  <a:round/>
                  <a:headEnd type="none" w="sm" len="sm"/>
                  <a:tailEnd type="none" w="sm" len="sm"/>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4. Konsultation</a:t>
                  </a:r>
                  <a:endParaRPr sz="2400"/>
                </a:p>
              </p:txBody>
            </p:sp>
            <p:sp>
              <p:nvSpPr>
                <p:cNvPr id="165" name="Google Shape;165;p8"/>
                <p:cNvSpPr/>
                <p:nvPr/>
              </p:nvSpPr>
              <p:spPr>
                <a:xfrm>
                  <a:off x="5076056" y="1556048"/>
                  <a:ext cx="2880320" cy="1944216"/>
                </a:xfrm>
                <a:prstGeom prst="rect">
                  <a:avLst/>
                </a:prstGeom>
                <a:solidFill>
                  <a:srgbClr val="5B297D">
                    <a:alpha val="49803"/>
                  </a:srgbClr>
                </a:solidFill>
                <a:ln w="25400" cap="flat" cmpd="sng">
                  <a:solidFill>
                    <a:schemeClr val="bg2"/>
                  </a:solidFill>
                  <a:prstDash val="solid"/>
                  <a:round/>
                  <a:headEnd type="none" w="sm" len="sm"/>
                  <a:tailEnd type="none" w="sm" len="sm"/>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1. Nyckelspelare</a:t>
                  </a:r>
                  <a:endParaRPr sz="2400"/>
                </a:p>
              </p:txBody>
            </p:sp>
            <p:sp>
              <p:nvSpPr>
                <p:cNvPr id="166" name="Google Shape;166;p8"/>
                <p:cNvSpPr/>
                <p:nvPr/>
              </p:nvSpPr>
              <p:spPr>
                <a:xfrm>
                  <a:off x="5076056" y="3502918"/>
                  <a:ext cx="2880320" cy="1944216"/>
                </a:xfrm>
                <a:prstGeom prst="rect">
                  <a:avLst/>
                </a:prstGeom>
                <a:solidFill>
                  <a:srgbClr val="5B297D">
                    <a:alpha val="49803"/>
                  </a:srgbClr>
                </a:solidFill>
                <a:ln w="25400" cap="flat" cmpd="sng">
                  <a:solidFill>
                    <a:schemeClr val="bg2"/>
                  </a:solidFill>
                  <a:prstDash val="solid"/>
                  <a:round/>
                  <a:headEnd type="none" w="sm" len="sm"/>
                  <a:tailEnd type="none" w="sm" len="sm"/>
                </a:ln>
              </p:spPr>
              <p:txBody>
                <a:bodyPr spcFirstLastPara="1" wrap="square" lIns="121900" tIns="60933" rIns="121900" bIns="60933" anchor="ctr" anchorCtr="0">
                  <a:noAutofit/>
                </a:bodyPr>
                <a:lstStyle/>
                <a:p>
                  <a:pPr algn="ctr"/>
                  <a:r>
                    <a:rPr lang="sv-SE">
                      <a:solidFill>
                        <a:srgbClr val="FFFFFF"/>
                      </a:solidFill>
                      <a:latin typeface="Arial"/>
                      <a:ea typeface="Arial"/>
                      <a:cs typeface="Arial"/>
                      <a:sym typeface="Arial"/>
                    </a:rPr>
                    <a:t>3. Informeras</a:t>
                  </a:r>
                  <a:endParaRPr sz="2400"/>
                </a:p>
              </p:txBody>
            </p:sp>
          </p:grpSp>
          <p:cxnSp>
            <p:nvCxnSpPr>
              <p:cNvPr id="167" name="Google Shape;167;p8"/>
              <p:cNvCxnSpPr/>
              <p:nvPr/>
            </p:nvCxnSpPr>
            <p:spPr>
              <a:xfrm rot="10800000">
                <a:off x="1043608" y="1340768"/>
                <a:ext cx="0" cy="4248472"/>
              </a:xfrm>
              <a:prstGeom prst="straightConnector1">
                <a:avLst/>
              </a:prstGeom>
              <a:noFill/>
              <a:ln w="9525" cap="flat" cmpd="sng">
                <a:solidFill>
                  <a:schemeClr val="bg1">
                    <a:lumMod val="50000"/>
                  </a:schemeClr>
                </a:solidFill>
                <a:prstDash val="solid"/>
                <a:round/>
                <a:headEnd type="none" w="sm" len="sm"/>
                <a:tailEnd type="stealth" w="med" len="med"/>
              </a:ln>
            </p:spPr>
          </p:cxnSp>
          <p:cxnSp>
            <p:nvCxnSpPr>
              <p:cNvPr id="168" name="Google Shape;168;p8"/>
              <p:cNvCxnSpPr/>
              <p:nvPr/>
            </p:nvCxnSpPr>
            <p:spPr>
              <a:xfrm>
                <a:off x="1259632" y="5733256"/>
                <a:ext cx="6264696" cy="0"/>
              </a:xfrm>
              <a:prstGeom prst="straightConnector1">
                <a:avLst/>
              </a:prstGeom>
              <a:noFill/>
              <a:ln w="9525" cap="flat" cmpd="sng">
                <a:solidFill>
                  <a:schemeClr val="bg1">
                    <a:lumMod val="50000"/>
                  </a:schemeClr>
                </a:solidFill>
                <a:prstDash val="solid"/>
                <a:round/>
                <a:headEnd type="none" w="sm" len="sm"/>
                <a:tailEnd type="stealth" w="med" len="med"/>
              </a:ln>
            </p:spPr>
          </p:cxnSp>
          <p:sp>
            <p:nvSpPr>
              <p:cNvPr id="169" name="Google Shape;169;p8"/>
              <p:cNvSpPr txBox="1"/>
              <p:nvPr/>
            </p:nvSpPr>
            <p:spPr>
              <a:xfrm>
                <a:off x="431541" y="918011"/>
                <a:ext cx="1692187" cy="480751"/>
              </a:xfrm>
              <a:prstGeom prst="rect">
                <a:avLst/>
              </a:prstGeom>
              <a:noFill/>
              <a:ln>
                <a:noFill/>
              </a:ln>
            </p:spPr>
            <p:txBody>
              <a:bodyPr spcFirstLastPara="1" wrap="square" lIns="121900" tIns="60933" rIns="121900" bIns="60933" anchor="t" anchorCtr="0">
                <a:spAutoFit/>
              </a:bodyPr>
              <a:lstStyle/>
              <a:p>
                <a:r>
                  <a:rPr lang="sv-SE" sz="1600" dirty="0">
                    <a:solidFill>
                      <a:schemeClr val="bg1">
                        <a:lumMod val="50000"/>
                      </a:schemeClr>
                    </a:solidFill>
                    <a:latin typeface="Arial"/>
                    <a:ea typeface="Arial"/>
                    <a:cs typeface="Arial"/>
                    <a:sym typeface="Arial"/>
                  </a:rPr>
                  <a:t>Inflytande</a:t>
                </a:r>
                <a:r>
                  <a:rPr lang="sv-SE" sz="1667" dirty="0">
                    <a:solidFill>
                      <a:srgbClr val="5B297D"/>
                    </a:solidFill>
                    <a:latin typeface="Arial"/>
                    <a:ea typeface="Arial"/>
                    <a:cs typeface="Arial"/>
                    <a:sym typeface="Arial"/>
                  </a:rPr>
                  <a:t> </a:t>
                </a:r>
                <a:endParaRPr sz="1733" dirty="0"/>
              </a:p>
            </p:txBody>
          </p:sp>
          <p:sp>
            <p:nvSpPr>
              <p:cNvPr id="170" name="Google Shape;170;p8"/>
              <p:cNvSpPr txBox="1"/>
              <p:nvPr/>
            </p:nvSpPr>
            <p:spPr>
              <a:xfrm>
                <a:off x="5004047" y="5908629"/>
                <a:ext cx="1440159" cy="506655"/>
              </a:xfrm>
              <a:prstGeom prst="rect">
                <a:avLst/>
              </a:prstGeom>
              <a:noFill/>
              <a:ln>
                <a:noFill/>
              </a:ln>
            </p:spPr>
            <p:txBody>
              <a:bodyPr spcFirstLastPara="1" wrap="square" lIns="121900" tIns="60933" rIns="121900" bIns="60933" anchor="t" anchorCtr="0">
                <a:spAutoFit/>
              </a:bodyPr>
              <a:lstStyle/>
              <a:p>
                <a:pPr algn="ctr"/>
                <a:r>
                  <a:rPr lang="sv-SE" dirty="0">
                    <a:solidFill>
                      <a:schemeClr val="bg1">
                        <a:lumMod val="50000"/>
                      </a:schemeClr>
                    </a:solidFill>
                    <a:latin typeface="Arial"/>
                    <a:ea typeface="Arial"/>
                    <a:cs typeface="Arial"/>
                    <a:sym typeface="Arial"/>
                  </a:rPr>
                  <a:t>Hög</a:t>
                </a:r>
                <a:endParaRPr sz="2400" dirty="0">
                  <a:solidFill>
                    <a:schemeClr val="bg1">
                      <a:lumMod val="50000"/>
                    </a:schemeClr>
                  </a:solidFill>
                </a:endParaRPr>
              </a:p>
            </p:txBody>
          </p:sp>
          <p:sp>
            <p:nvSpPr>
              <p:cNvPr id="171" name="Google Shape;171;p8"/>
              <p:cNvSpPr txBox="1"/>
              <p:nvPr/>
            </p:nvSpPr>
            <p:spPr>
              <a:xfrm>
                <a:off x="-180528" y="2344234"/>
                <a:ext cx="1440159" cy="506655"/>
              </a:xfrm>
              <a:prstGeom prst="rect">
                <a:avLst/>
              </a:prstGeom>
              <a:noFill/>
              <a:ln>
                <a:noFill/>
              </a:ln>
            </p:spPr>
            <p:txBody>
              <a:bodyPr spcFirstLastPara="1" wrap="square" lIns="121900" tIns="60933" rIns="121900" bIns="60933" anchor="t" anchorCtr="0">
                <a:spAutoFit/>
              </a:bodyPr>
              <a:lstStyle/>
              <a:p>
                <a:pPr algn="ctr"/>
                <a:r>
                  <a:rPr lang="sv-SE" dirty="0">
                    <a:solidFill>
                      <a:schemeClr val="bg1">
                        <a:lumMod val="50000"/>
                      </a:schemeClr>
                    </a:solidFill>
                    <a:latin typeface="Arial"/>
                    <a:ea typeface="Arial"/>
                    <a:cs typeface="Arial"/>
                    <a:sym typeface="Arial"/>
                  </a:rPr>
                  <a:t>Högt</a:t>
                </a:r>
                <a:endParaRPr sz="2400" dirty="0">
                  <a:solidFill>
                    <a:schemeClr val="bg1">
                      <a:lumMod val="50000"/>
                    </a:schemeClr>
                  </a:solidFill>
                </a:endParaRPr>
              </a:p>
            </p:txBody>
          </p:sp>
          <p:sp>
            <p:nvSpPr>
              <p:cNvPr id="172" name="Google Shape;172;p8"/>
              <p:cNvSpPr txBox="1"/>
              <p:nvPr/>
            </p:nvSpPr>
            <p:spPr>
              <a:xfrm>
                <a:off x="-180528" y="4288451"/>
                <a:ext cx="1440159" cy="506655"/>
              </a:xfrm>
              <a:prstGeom prst="rect">
                <a:avLst/>
              </a:prstGeom>
              <a:noFill/>
              <a:ln>
                <a:noFill/>
              </a:ln>
            </p:spPr>
            <p:txBody>
              <a:bodyPr spcFirstLastPara="1" wrap="square" lIns="121900" tIns="60933" rIns="121900" bIns="60933" anchor="t" anchorCtr="0">
                <a:spAutoFit/>
              </a:bodyPr>
              <a:lstStyle/>
              <a:p>
                <a:pPr algn="ctr"/>
                <a:r>
                  <a:rPr lang="sv-SE" dirty="0">
                    <a:solidFill>
                      <a:schemeClr val="bg1">
                        <a:lumMod val="50000"/>
                      </a:schemeClr>
                    </a:solidFill>
                    <a:latin typeface="Arial"/>
                    <a:ea typeface="Arial"/>
                    <a:cs typeface="Arial"/>
                    <a:sym typeface="Arial"/>
                  </a:rPr>
                  <a:t>Lågt</a:t>
                </a:r>
                <a:endParaRPr sz="2400" dirty="0">
                  <a:solidFill>
                    <a:schemeClr val="bg1">
                      <a:lumMod val="50000"/>
                    </a:schemeClr>
                  </a:solidFill>
                </a:endParaRPr>
              </a:p>
            </p:txBody>
          </p:sp>
          <p:sp>
            <p:nvSpPr>
              <p:cNvPr id="173" name="Google Shape;173;p8"/>
              <p:cNvSpPr txBox="1"/>
              <p:nvPr/>
            </p:nvSpPr>
            <p:spPr>
              <a:xfrm>
                <a:off x="2123726" y="5908629"/>
                <a:ext cx="1440159" cy="506655"/>
              </a:xfrm>
              <a:prstGeom prst="rect">
                <a:avLst/>
              </a:prstGeom>
              <a:noFill/>
              <a:ln>
                <a:noFill/>
              </a:ln>
            </p:spPr>
            <p:txBody>
              <a:bodyPr spcFirstLastPara="1" wrap="square" lIns="121900" tIns="60933" rIns="121900" bIns="60933" anchor="t" anchorCtr="0">
                <a:spAutoFit/>
              </a:bodyPr>
              <a:lstStyle/>
              <a:p>
                <a:pPr algn="ctr"/>
                <a:r>
                  <a:rPr lang="sv-SE" dirty="0">
                    <a:solidFill>
                      <a:schemeClr val="bg1">
                        <a:lumMod val="50000"/>
                      </a:schemeClr>
                    </a:solidFill>
                    <a:latin typeface="Arial"/>
                    <a:ea typeface="Arial"/>
                    <a:cs typeface="Arial"/>
                    <a:sym typeface="Arial"/>
                  </a:rPr>
                  <a:t>Låg</a:t>
                </a:r>
                <a:endParaRPr sz="2400" dirty="0">
                  <a:solidFill>
                    <a:schemeClr val="bg1">
                      <a:lumMod val="50000"/>
                    </a:schemeClr>
                  </a:solidFill>
                </a:endParaRPr>
              </a:p>
            </p:txBody>
          </p:sp>
        </p:grpSp>
      </p:grpSp>
      <p:sp>
        <p:nvSpPr>
          <p:cNvPr id="175" name="Google Shape;175;p8"/>
          <p:cNvSpPr txBox="1"/>
          <p:nvPr/>
        </p:nvSpPr>
        <p:spPr>
          <a:xfrm>
            <a:off x="9730067" y="5791567"/>
            <a:ext cx="2386400" cy="471948"/>
          </a:xfrm>
          <a:prstGeom prst="rect">
            <a:avLst/>
          </a:prstGeom>
          <a:noFill/>
          <a:ln>
            <a:noFill/>
          </a:ln>
        </p:spPr>
        <p:txBody>
          <a:bodyPr spcFirstLastPara="1" wrap="square" lIns="121900" tIns="121900" rIns="121900" bIns="121900" anchor="t" anchorCtr="0">
            <a:spAutoFit/>
          </a:bodyPr>
          <a:lstStyle/>
          <a:p>
            <a:r>
              <a:rPr lang="sv-SE" sz="1467" i="1" dirty="0" err="1">
                <a:solidFill>
                  <a:schemeClr val="bg1">
                    <a:lumMod val="50000"/>
                  </a:schemeClr>
                </a:solidFill>
              </a:rPr>
              <a:t>Mendelow</a:t>
            </a:r>
            <a:r>
              <a:rPr lang="sv-SE" sz="1467" i="1" dirty="0">
                <a:solidFill>
                  <a:schemeClr val="bg1">
                    <a:lumMod val="50000"/>
                  </a:schemeClr>
                </a:solidFill>
              </a:rPr>
              <a:t> 1991</a:t>
            </a:r>
            <a:endParaRPr sz="1467" i="1" dirty="0">
              <a:solidFill>
                <a:schemeClr val="bg1">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9"/>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buSzPts val="2880"/>
            </a:pPr>
            <a:r>
              <a:rPr lang="sv-SE" sz="2400" dirty="0"/>
              <a:t>Steg 4 En mall för strategi för samverkan och kommunikation</a:t>
            </a:r>
            <a:endParaRPr sz="2800" dirty="0"/>
          </a:p>
        </p:txBody>
      </p:sp>
      <p:graphicFrame>
        <p:nvGraphicFramePr>
          <p:cNvPr id="182" name="Google Shape;182;p9"/>
          <p:cNvGraphicFramePr/>
          <p:nvPr>
            <p:extLst>
              <p:ext uri="{D42A27DB-BD31-4B8C-83A1-F6EECF244321}">
                <p14:modId xmlns:p14="http://schemas.microsoft.com/office/powerpoint/2010/main" val="2138241519"/>
              </p:ext>
            </p:extLst>
          </p:nvPr>
        </p:nvGraphicFramePr>
        <p:xfrm>
          <a:off x="695056" y="2033004"/>
          <a:ext cx="10925970" cy="3762081"/>
        </p:xfrm>
        <a:graphic>
          <a:graphicData uri="http://schemas.openxmlformats.org/drawingml/2006/table">
            <a:tbl>
              <a:tblPr>
                <a:noFill/>
              </a:tblPr>
              <a:tblGrid>
                <a:gridCol w="1083567">
                  <a:extLst>
                    <a:ext uri="{9D8B030D-6E8A-4147-A177-3AD203B41FA5}">
                      <a16:colId xmlns:a16="http://schemas.microsoft.com/office/drawing/2014/main" val="20000"/>
                    </a:ext>
                  </a:extLst>
                </a:gridCol>
                <a:gridCol w="993267">
                  <a:extLst>
                    <a:ext uri="{9D8B030D-6E8A-4147-A177-3AD203B41FA5}">
                      <a16:colId xmlns:a16="http://schemas.microsoft.com/office/drawing/2014/main" val="20001"/>
                    </a:ext>
                  </a:extLst>
                </a:gridCol>
                <a:gridCol w="1354467">
                  <a:extLst>
                    <a:ext uri="{9D8B030D-6E8A-4147-A177-3AD203B41FA5}">
                      <a16:colId xmlns:a16="http://schemas.microsoft.com/office/drawing/2014/main" val="20002"/>
                    </a:ext>
                  </a:extLst>
                </a:gridCol>
                <a:gridCol w="1173867">
                  <a:extLst>
                    <a:ext uri="{9D8B030D-6E8A-4147-A177-3AD203B41FA5}">
                      <a16:colId xmlns:a16="http://schemas.microsoft.com/office/drawing/2014/main" val="20003"/>
                    </a:ext>
                  </a:extLst>
                </a:gridCol>
                <a:gridCol w="1264167">
                  <a:extLst>
                    <a:ext uri="{9D8B030D-6E8A-4147-A177-3AD203B41FA5}">
                      <a16:colId xmlns:a16="http://schemas.microsoft.com/office/drawing/2014/main" val="20004"/>
                    </a:ext>
                  </a:extLst>
                </a:gridCol>
                <a:gridCol w="902967">
                  <a:extLst>
                    <a:ext uri="{9D8B030D-6E8A-4147-A177-3AD203B41FA5}">
                      <a16:colId xmlns:a16="http://schemas.microsoft.com/office/drawing/2014/main" val="20005"/>
                    </a:ext>
                  </a:extLst>
                </a:gridCol>
                <a:gridCol w="993267">
                  <a:extLst>
                    <a:ext uri="{9D8B030D-6E8A-4147-A177-3AD203B41FA5}">
                      <a16:colId xmlns:a16="http://schemas.microsoft.com/office/drawing/2014/main" val="20006"/>
                    </a:ext>
                  </a:extLst>
                </a:gridCol>
                <a:gridCol w="993267">
                  <a:extLst>
                    <a:ext uri="{9D8B030D-6E8A-4147-A177-3AD203B41FA5}">
                      <a16:colId xmlns:a16="http://schemas.microsoft.com/office/drawing/2014/main" val="20007"/>
                    </a:ext>
                  </a:extLst>
                </a:gridCol>
                <a:gridCol w="1083567">
                  <a:extLst>
                    <a:ext uri="{9D8B030D-6E8A-4147-A177-3AD203B41FA5}">
                      <a16:colId xmlns:a16="http://schemas.microsoft.com/office/drawing/2014/main" val="20008"/>
                    </a:ext>
                  </a:extLst>
                </a:gridCol>
                <a:gridCol w="1083567">
                  <a:extLst>
                    <a:ext uri="{9D8B030D-6E8A-4147-A177-3AD203B41FA5}">
                      <a16:colId xmlns:a16="http://schemas.microsoft.com/office/drawing/2014/main" val="20009"/>
                    </a:ext>
                  </a:extLst>
                </a:gridCol>
              </a:tblGrid>
              <a:tr h="490181">
                <a:tc>
                  <a:txBody>
                    <a:bodyPr/>
                    <a:lstStyle/>
                    <a:p>
                      <a:pPr marL="0" marR="0" lvl="0" indent="0" algn="l" rtl="0">
                        <a:spcBef>
                          <a:spcPts val="0"/>
                        </a:spcBef>
                        <a:spcAft>
                          <a:spcPts val="0"/>
                        </a:spcAft>
                        <a:buNone/>
                      </a:pPr>
                      <a:endParaRPr sz="1400" b="1" i="0" u="none" strike="noStrike" cap="none">
                        <a:solidFill>
                          <a:srgbClr val="244062"/>
                        </a:solidFill>
                        <a:latin typeface="Calibri"/>
                        <a:ea typeface="Calibri"/>
                        <a:cs typeface="Calibri"/>
                        <a:sym typeface="Calibri"/>
                      </a:endParaRPr>
                    </a:p>
                  </a:txBody>
                  <a:tcPr marL="3800" marR="3800" marT="3800" marB="0" anchor="b"/>
                </a:tc>
                <a:tc gridSpan="6">
                  <a:txBody>
                    <a:bodyPr/>
                    <a:lstStyle/>
                    <a:p>
                      <a:pPr marL="0" marR="0" lvl="0" indent="0" algn="l" rtl="0">
                        <a:spcBef>
                          <a:spcPts val="0"/>
                        </a:spcBef>
                        <a:spcAft>
                          <a:spcPts val="0"/>
                        </a:spcAft>
                        <a:buNone/>
                      </a:pPr>
                      <a:r>
                        <a:rPr lang="sv-SE" sz="1400" b="1" u="none" strike="noStrike" cap="none"/>
                        <a:t>Intressentanalys</a:t>
                      </a:r>
                      <a:endParaRPr sz="1400" b="1" i="0" u="none" strike="noStrike" cap="none">
                        <a:solidFill>
                          <a:srgbClr val="1F497D"/>
                        </a:solidFill>
                        <a:latin typeface="Calibri"/>
                        <a:ea typeface="Calibri"/>
                        <a:cs typeface="Calibri"/>
                        <a:sym typeface="Calibri"/>
                      </a:endParaRPr>
                    </a:p>
                  </a:txBody>
                  <a:tcPr marL="3800" marR="3800" marT="3800" marB="0" anchor="b">
                    <a:solidFill>
                      <a:srgbClr val="D6E3BC"/>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gridSpan="3">
                  <a:txBody>
                    <a:bodyPr/>
                    <a:lstStyle/>
                    <a:p>
                      <a:pPr marL="0" marR="0" lvl="0" indent="0" algn="l" rtl="0">
                        <a:spcBef>
                          <a:spcPts val="0"/>
                        </a:spcBef>
                        <a:spcAft>
                          <a:spcPts val="0"/>
                        </a:spcAft>
                        <a:buNone/>
                      </a:pPr>
                      <a:r>
                        <a:rPr lang="sv-SE" sz="1400" b="1"/>
                        <a:t>Samverkans- och k</a:t>
                      </a:r>
                      <a:r>
                        <a:rPr lang="sv-SE" sz="1400" b="1" u="none" strike="noStrike" cap="none"/>
                        <a:t>ommunikationsstrategi</a:t>
                      </a:r>
                      <a:endParaRPr sz="1400" b="1" i="0" u="none" strike="noStrike" cap="none">
                        <a:solidFill>
                          <a:srgbClr val="1F497D"/>
                        </a:solidFill>
                        <a:latin typeface="Calibri"/>
                        <a:ea typeface="Calibri"/>
                        <a:cs typeface="Calibri"/>
                        <a:sym typeface="Calibri"/>
                      </a:endParaRPr>
                    </a:p>
                  </a:txBody>
                  <a:tcPr marL="3800" marR="3800" marT="3800" marB="0" anchor="b">
                    <a:solidFill>
                      <a:srgbClr val="CCC0D9"/>
                    </a:solidFill>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10000"/>
                  </a:ext>
                </a:extLst>
              </a:tr>
              <a:tr h="613400">
                <a:tc>
                  <a:txBody>
                    <a:bodyPr/>
                    <a:lstStyle/>
                    <a:p>
                      <a:pPr marL="0" marR="0" lvl="0" indent="0" algn="l" rtl="0">
                        <a:spcBef>
                          <a:spcPts val="0"/>
                        </a:spcBef>
                        <a:spcAft>
                          <a:spcPts val="0"/>
                        </a:spcAft>
                        <a:buNone/>
                      </a:pPr>
                      <a:r>
                        <a:rPr lang="sv-SE" sz="1300" u="none" strike="noStrike" cap="none"/>
                        <a:t>Intressent/</a:t>
                      </a:r>
                      <a:br>
                        <a:rPr lang="sv-SE" sz="1300" u="none" strike="noStrike" cap="none"/>
                      </a:br>
                      <a:r>
                        <a:rPr lang="sv-SE" sz="1300" u="none" strike="noStrike" cap="none"/>
                        <a:t>Målgrupp</a:t>
                      </a:r>
                      <a:endParaRPr sz="1300" b="1" i="0" u="none" strike="noStrike" cap="none">
                        <a:solidFill>
                          <a:srgbClr val="244062"/>
                        </a:solidFill>
                        <a:latin typeface="Calibri"/>
                        <a:ea typeface="Calibri"/>
                        <a:cs typeface="Calibri"/>
                        <a:sym typeface="Calibri"/>
                      </a:endParaRPr>
                    </a:p>
                  </a:txBody>
                  <a:tcPr marL="3800" marR="3800" marT="3800" marB="0" anchor="b"/>
                </a:tc>
                <a:tc>
                  <a:txBody>
                    <a:bodyPr/>
                    <a:lstStyle/>
                    <a:p>
                      <a:pPr marL="0" marR="0" lvl="0" indent="0" algn="l" rtl="0">
                        <a:spcBef>
                          <a:spcPts val="0"/>
                        </a:spcBef>
                        <a:spcAft>
                          <a:spcPts val="0"/>
                        </a:spcAft>
                        <a:buNone/>
                      </a:pPr>
                      <a:r>
                        <a:rPr lang="sv-SE" sz="1300" u="none" strike="noStrike" cap="none"/>
                        <a:t>Behov och Krav</a:t>
                      </a:r>
                      <a:endParaRPr sz="13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r>
                        <a:rPr lang="sv-SE" sz="1300" u="none" strike="noStrike" cap="none"/>
                        <a:t>Beskrivning av nuvarande relation</a:t>
                      </a:r>
                      <a:endParaRPr sz="13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r>
                        <a:rPr lang="sv-SE" sz="1300" u="none" strike="noStrike" cap="none"/>
                        <a:t>Frågor från målgruppen</a:t>
                      </a:r>
                      <a:endParaRPr sz="13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r>
                        <a:rPr lang="sv-SE" sz="1300" u="none" strike="noStrike" cap="none"/>
                        <a:t>Förväntad åsikt och beteende</a:t>
                      </a:r>
                      <a:endParaRPr sz="13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r>
                        <a:rPr lang="sv-SE" sz="1300" u="none" strike="noStrike" cap="none"/>
                        <a:t>Etablerade kanaler</a:t>
                      </a:r>
                      <a:endParaRPr sz="13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r>
                        <a:rPr lang="sv-SE" sz="1300" u="none" strike="noStrike" cap="none"/>
                        <a:t>Ansvarig</a:t>
                      </a:r>
                      <a:endParaRPr sz="13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r>
                        <a:rPr lang="sv-SE" sz="1300" u="none" strike="noStrike" cap="none"/>
                        <a:t>Strategi</a:t>
                      </a:r>
                      <a:endParaRPr sz="13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r>
                        <a:rPr lang="sv-SE" sz="1300" u="none" strike="noStrike" cap="none" dirty="0"/>
                        <a:t>Budskap och frågor från projektet</a:t>
                      </a:r>
                      <a:endParaRPr sz="1300" b="1" i="0" u="none" strike="noStrike" cap="none" dirty="0">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r>
                        <a:rPr lang="sv-SE" sz="1300" u="none" strike="noStrike" cap="none"/>
                        <a:t>Kanaler/</a:t>
                      </a:r>
                      <a:br>
                        <a:rPr lang="sv-SE" sz="1300" u="none" strike="noStrike" cap="none"/>
                      </a:br>
                      <a:r>
                        <a:rPr lang="sv-SE" sz="1300" u="none" strike="noStrike" cap="none"/>
                        <a:t>verktyg</a:t>
                      </a:r>
                      <a:endParaRPr sz="13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extLst>
                  <a:ext uri="{0D108BD9-81ED-4DB2-BD59-A6C34878D82A}">
                    <a16:rowId xmlns:a16="http://schemas.microsoft.com/office/drawing/2014/main" val="10001"/>
                  </a:ext>
                </a:extLst>
              </a:tr>
              <a:tr h="531700">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extLst>
                  <a:ext uri="{0D108BD9-81ED-4DB2-BD59-A6C34878D82A}">
                    <a16:rowId xmlns:a16="http://schemas.microsoft.com/office/drawing/2014/main" val="10002"/>
                  </a:ext>
                </a:extLst>
              </a:tr>
              <a:tr h="531700">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extLst>
                  <a:ext uri="{0D108BD9-81ED-4DB2-BD59-A6C34878D82A}">
                    <a16:rowId xmlns:a16="http://schemas.microsoft.com/office/drawing/2014/main" val="10003"/>
                  </a:ext>
                </a:extLst>
              </a:tr>
              <a:tr h="531700">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extLst>
                  <a:ext uri="{0D108BD9-81ED-4DB2-BD59-A6C34878D82A}">
                    <a16:rowId xmlns:a16="http://schemas.microsoft.com/office/drawing/2014/main" val="10004"/>
                  </a:ext>
                </a:extLst>
              </a:tr>
              <a:tr h="531700">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extLst>
                  <a:ext uri="{0D108BD9-81ED-4DB2-BD59-A6C34878D82A}">
                    <a16:rowId xmlns:a16="http://schemas.microsoft.com/office/drawing/2014/main" val="10005"/>
                  </a:ext>
                </a:extLst>
              </a:tr>
              <a:tr h="531700">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D6E3BC"/>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a:solidFill>
                          <a:srgbClr val="244062"/>
                        </a:solidFill>
                        <a:latin typeface="Calibri"/>
                        <a:ea typeface="Calibri"/>
                        <a:cs typeface="Calibri"/>
                        <a:sym typeface="Calibri"/>
                      </a:endParaRPr>
                    </a:p>
                  </a:txBody>
                  <a:tcPr marL="3800" marR="3800" marT="3800" marB="0" anchor="b">
                    <a:solidFill>
                      <a:srgbClr val="CCC0D9"/>
                    </a:solidFill>
                  </a:tcPr>
                </a:tc>
                <a:tc>
                  <a:txBody>
                    <a:bodyPr/>
                    <a:lstStyle/>
                    <a:p>
                      <a:pPr marL="0" marR="0" lvl="0" indent="0" algn="l" rtl="0">
                        <a:spcBef>
                          <a:spcPts val="0"/>
                        </a:spcBef>
                        <a:spcAft>
                          <a:spcPts val="0"/>
                        </a:spcAft>
                        <a:buNone/>
                      </a:pPr>
                      <a:endParaRPr sz="900" b="1" i="0" u="none" strike="noStrike" cap="none" dirty="0">
                        <a:solidFill>
                          <a:srgbClr val="244062"/>
                        </a:solidFill>
                        <a:latin typeface="Calibri"/>
                        <a:ea typeface="Calibri"/>
                        <a:cs typeface="Calibri"/>
                        <a:sym typeface="Calibri"/>
                      </a:endParaRPr>
                    </a:p>
                  </a:txBody>
                  <a:tcPr marL="3800" marR="3800" marT="3800" marB="0" anchor="b">
                    <a:solidFill>
                      <a:srgbClr val="CCC0D9"/>
                    </a:solid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infra">
  <a:themeElements>
    <a:clrScheme name="Custom 50">
      <a:dk1>
        <a:srgbClr val="000000"/>
      </a:dk1>
      <a:lt1>
        <a:srgbClr val="FFFFFF"/>
      </a:lt1>
      <a:dk2>
        <a:srgbClr val="9B9B9B"/>
      </a:dk2>
      <a:lt2>
        <a:srgbClr val="E6E6E6"/>
      </a:lt2>
      <a:accent1>
        <a:srgbClr val="203349"/>
      </a:accent1>
      <a:accent2>
        <a:srgbClr val="60C981"/>
      </a:accent2>
      <a:accent3>
        <a:srgbClr val="FECD31"/>
      </a:accent3>
      <a:accent4>
        <a:srgbClr val="006C6B"/>
      </a:accent4>
      <a:accent5>
        <a:srgbClr val="00B0DB"/>
      </a:accent5>
      <a:accent6>
        <a:srgbClr val="9A9A9A"/>
      </a:accent6>
      <a:hlink>
        <a:srgbClr val="006C6B"/>
      </a:hlink>
      <a:folHlink>
        <a:srgbClr val="016B6B"/>
      </a:folHlink>
    </a:clrScheme>
    <a:fontScheme name="infra">
      <a:majorFont>
        <a:latin typeface="Lucida Sans"/>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251999" tIns="251999" rIns="251999" bIns="251999"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ra_fix" id="{7EBDE45A-C367-C042-8A6B-8139AB5E2BF1}" vid="{0D6B1EE1-1335-B84B-A4EE-5A56E37981E6}"/>
    </a:ext>
  </a:extLst>
</a:theme>
</file>

<file path=ppt/theme/theme2.xml><?xml version="1.0" encoding="utf-8"?>
<a:theme xmlns:a="http://schemas.openxmlformats.org/drawingml/2006/main" name="Dark_infra">
  <a:themeElements>
    <a:clrScheme name="Custom 48">
      <a:dk1>
        <a:srgbClr val="000000"/>
      </a:dk1>
      <a:lt1>
        <a:srgbClr val="FFFFFF"/>
      </a:lt1>
      <a:dk2>
        <a:srgbClr val="9B9B9B"/>
      </a:dk2>
      <a:lt2>
        <a:srgbClr val="E6E6E6"/>
      </a:lt2>
      <a:accent1>
        <a:srgbClr val="203349"/>
      </a:accent1>
      <a:accent2>
        <a:srgbClr val="60C981"/>
      </a:accent2>
      <a:accent3>
        <a:srgbClr val="FFD55D"/>
      </a:accent3>
      <a:accent4>
        <a:srgbClr val="006C6B"/>
      </a:accent4>
      <a:accent5>
        <a:srgbClr val="00B0DB"/>
      </a:accent5>
      <a:accent6>
        <a:srgbClr val="9A9A9A"/>
      </a:accent6>
      <a:hlink>
        <a:srgbClr val="006C6B"/>
      </a:hlink>
      <a:folHlink>
        <a:srgbClr val="016B6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251999" tIns="251999" rIns="251999" bIns="251999"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ra_fix" id="{7EBDE45A-C367-C042-8A6B-8139AB5E2BF1}" vid="{FCE5939C-CAF2-D34B-94F8-936ACFC3ADB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Infra_sweden_mall</Template>
  <TotalTime>13</TotalTime>
  <Words>922</Words>
  <Application>Microsoft Office PowerPoint</Application>
  <PresentationFormat>Bredbild</PresentationFormat>
  <Paragraphs>101</Paragraphs>
  <Slides>9</Slides>
  <Notes>8</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9</vt:i4>
      </vt:variant>
    </vt:vector>
  </HeadingPairs>
  <TitlesOfParts>
    <vt:vector size="16" baseType="lpstr">
      <vt:lpstr>Arial</vt:lpstr>
      <vt:lpstr>Calibri</vt:lpstr>
      <vt:lpstr>Georgia</vt:lpstr>
      <vt:lpstr>Lucida Sans</vt:lpstr>
      <vt:lpstr>Open Sans</vt:lpstr>
      <vt:lpstr>infra</vt:lpstr>
      <vt:lpstr>Dark_infra</vt:lpstr>
      <vt:lpstr>Intressentanalys</vt:lpstr>
      <vt:lpstr>Varför intressentanalys?</vt:lpstr>
      <vt:lpstr>Olika sätt att kommunicera</vt:lpstr>
      <vt:lpstr>Om intressentanalysen</vt:lpstr>
      <vt:lpstr>Steg 1. Bruttolistan</vt:lpstr>
      <vt:lpstr>Steg 2. Intressentkartan</vt:lpstr>
      <vt:lpstr>Steg 3. Intressentanalysen</vt:lpstr>
      <vt:lpstr>Steg 3 Intressentmatrisen</vt:lpstr>
      <vt:lpstr>Steg 4 En mall för strategi för samverkan och kommunikation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Johnsson</dc:creator>
  <cp:lastModifiedBy>Lisa Johnsson</cp:lastModifiedBy>
  <cp:revision>9</cp:revision>
  <dcterms:created xsi:type="dcterms:W3CDTF">2022-06-27T14:06:50Z</dcterms:created>
  <dcterms:modified xsi:type="dcterms:W3CDTF">2023-07-17T08:52:48Z</dcterms:modified>
</cp:coreProperties>
</file>