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61" r:id="rId3"/>
    <p:sldId id="257" r:id="rId4"/>
    <p:sldId id="258" r:id="rId5"/>
    <p:sldId id="259" r:id="rId6"/>
    <p:sldId id="260" r:id="rId7"/>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Georgia" panose="02040502050405020303" pitchFamily="18" charset="0"/>
      <p:regular r:id="rId13"/>
      <p:bold r:id="rId14"/>
      <p:italic r:id="rId15"/>
      <p:boldItalic r:id="rId16"/>
    </p:embeddedFont>
    <p:embeddedFont>
      <p:font typeface="Inter" panose="020B0604020202020204" charset="0"/>
      <p:regular r:id="rId17"/>
      <p:bold r:id="rId18"/>
    </p:embeddedFont>
    <p:embeddedFont>
      <p:font typeface="Lucida Sans" panose="020B060203050402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gs/kV/kJhuOqPZAW+2I7gThJ+jH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s Björkman"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065" autoAdjust="0"/>
  </p:normalViewPr>
  <p:slideViewPr>
    <p:cSldViewPr snapToGrid="0">
      <p:cViewPr varScale="1">
        <p:scale>
          <a:sx n="110" d="100"/>
          <a:sy n="110" d="100"/>
        </p:scale>
        <p:origin x="5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7.fntdata"/><Relationship Id="rId23" Type="http://customschemas.google.com/relationships/presentationmetadata" Target="metadata"/><Relationship Id="rId28" Type="http://schemas.openxmlformats.org/officeDocument/2006/relationships/tableStyles" Target="tableStyle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2" name="Google Shape;10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7"/>
          <p:cNvSpPr txBox="1">
            <a:spLocks noGrp="1"/>
          </p:cNvSpPr>
          <p:nvPr>
            <p:ph type="ctrTitle"/>
          </p:nvPr>
        </p:nvSpPr>
        <p:spPr>
          <a:xfrm>
            <a:off x="838199" y="1122363"/>
            <a:ext cx="10511971" cy="2387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3"/>
              </a:buClr>
              <a:buSzPts val="6000"/>
              <a:buFont typeface="Lucida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7"/>
          <p:cNvSpPr txBox="1">
            <a:spLocks noGrp="1"/>
          </p:cNvSpPr>
          <p:nvPr>
            <p:ph type="subTitle" idx="1"/>
          </p:nvPr>
        </p:nvSpPr>
        <p:spPr>
          <a:xfrm>
            <a:off x="838199" y="3602038"/>
            <a:ext cx="10511971" cy="1655762"/>
          </a:xfrm>
          <a:prstGeom prst="rect">
            <a:avLst/>
          </a:prstGeom>
          <a:noFill/>
          <a:ln>
            <a:noFill/>
          </a:ln>
        </p:spPr>
        <p:txBody>
          <a:bodyPr spcFirstLastPara="1" wrap="square" lIns="0" tIns="0" rIns="0" bIns="0" anchor="t" anchorCtr="0">
            <a:noAutofit/>
          </a:bodyPr>
          <a:lstStyle>
            <a:lvl1pPr lvl="0" algn="l">
              <a:lnSpc>
                <a:spcPct val="100000"/>
              </a:lnSpc>
              <a:spcBef>
                <a:spcPts val="1000"/>
              </a:spcBef>
              <a:spcAft>
                <a:spcPts val="0"/>
              </a:spcAft>
              <a:buClr>
                <a:schemeClr val="lt1"/>
              </a:buClr>
              <a:buSzPts val="2400"/>
              <a:buNone/>
              <a:defRPr sz="2400"/>
            </a:lvl1pPr>
            <a:lvl2pPr lvl="1" algn="ctr">
              <a:lnSpc>
                <a:spcPct val="100000"/>
              </a:lnSpc>
              <a:spcBef>
                <a:spcPts val="500"/>
              </a:spcBef>
              <a:spcAft>
                <a:spcPts val="0"/>
              </a:spcAft>
              <a:buClr>
                <a:schemeClr val="lt1"/>
              </a:buClr>
              <a:buSzPts val="2000"/>
              <a:buNone/>
              <a:defRPr sz="2000"/>
            </a:lvl2pPr>
            <a:lvl3pPr lvl="2" algn="ctr">
              <a:lnSpc>
                <a:spcPct val="100000"/>
              </a:lnSpc>
              <a:spcBef>
                <a:spcPts val="500"/>
              </a:spcBef>
              <a:spcAft>
                <a:spcPts val="0"/>
              </a:spcAft>
              <a:buClr>
                <a:schemeClr val="lt1"/>
              </a:buClr>
              <a:buSzPts val="1800"/>
              <a:buNone/>
              <a:defRPr sz="1800"/>
            </a:lvl3pPr>
            <a:lvl4pPr lvl="3" algn="ctr">
              <a:lnSpc>
                <a:spcPct val="100000"/>
              </a:lnSpc>
              <a:spcBef>
                <a:spcPts val="500"/>
              </a:spcBef>
              <a:spcAft>
                <a:spcPts val="0"/>
              </a:spcAft>
              <a:buClr>
                <a:schemeClr val="lt1"/>
              </a:buClr>
              <a:buSzPts val="1600"/>
              <a:buNone/>
              <a:defRPr sz="1600"/>
            </a:lvl4pPr>
            <a:lvl5pPr lvl="4" algn="ctr">
              <a:lnSpc>
                <a:spcPct val="10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7"/>
          <p:cNvSpPr txBox="1">
            <a:spLocks noGrp="1"/>
          </p:cNvSpPr>
          <p:nvPr>
            <p:ph type="dt" idx="10"/>
          </p:nvPr>
        </p:nvSpPr>
        <p:spPr>
          <a:xfrm>
            <a:off x="838200" y="626926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
          <p:cNvSpPr txBox="1">
            <a:spLocks noGrp="1"/>
          </p:cNvSpPr>
          <p:nvPr>
            <p:ph type="ftr" idx="11"/>
          </p:nvPr>
        </p:nvSpPr>
        <p:spPr>
          <a:xfrm>
            <a:off x="4091940" y="6269266"/>
            <a:ext cx="400812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7"/>
          <p:cNvSpPr txBox="1">
            <a:spLocks noGrp="1"/>
          </p:cNvSpPr>
          <p:nvPr>
            <p:ph type="sldNum" idx="12"/>
          </p:nvPr>
        </p:nvSpPr>
        <p:spPr>
          <a:xfrm>
            <a:off x="8610600" y="6269266"/>
            <a:ext cx="16144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
        <p:nvSpPr>
          <p:cNvPr id="22" name="Google Shape;22;p7"/>
          <p:cNvSpPr txBox="1"/>
          <p:nvPr/>
        </p:nvSpPr>
        <p:spPr>
          <a:xfrm>
            <a:off x="838200" y="6269266"/>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sv-SE" sz="900" b="0" i="0" u="none" strike="noStrike" cap="none">
                <a:solidFill>
                  <a:srgbClr val="888888"/>
                </a:solidFill>
                <a:latin typeface="Lucida Sans"/>
                <a:ea typeface="Lucida Sans"/>
                <a:cs typeface="Lucida Sans"/>
                <a:sym typeface="Lucida Sans"/>
              </a:rPr>
              <a:t>2023-01-23</a:t>
            </a:r>
            <a:endParaRPr sz="900" b="0" i="0" u="none" strike="noStrike" cap="none">
              <a:solidFill>
                <a:srgbClr val="888888"/>
              </a:solidFill>
              <a:latin typeface="Lucida Sans"/>
              <a:ea typeface="Lucida Sans"/>
              <a:cs typeface="Lucida Sans"/>
              <a:sym typeface="Lucida Sans"/>
            </a:endParaRPr>
          </a:p>
        </p:txBody>
      </p:sp>
      <p:sp>
        <p:nvSpPr>
          <p:cNvPr id="23" name="Google Shape;23;p7"/>
          <p:cNvSpPr txBox="1"/>
          <p:nvPr/>
        </p:nvSpPr>
        <p:spPr>
          <a:xfrm>
            <a:off x="8610600" y="6269266"/>
            <a:ext cx="1614439"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sv-SE" sz="900" b="0" i="0" u="none" strike="noStrike" cap="none">
                <a:solidFill>
                  <a:srgbClr val="888888"/>
                </a:solidFill>
                <a:latin typeface="Lucida Sans"/>
                <a:ea typeface="Lucida Sans"/>
                <a:cs typeface="Lucida Sans"/>
                <a:sym typeface="Lucida Sans"/>
              </a:rPr>
              <a:t>‹#›</a:t>
            </a:fld>
            <a:endParaRPr sz="900" b="0" i="0" u="none" strike="noStrike" cap="none">
              <a:solidFill>
                <a:srgbClr val="888888"/>
              </a:solidFill>
              <a:latin typeface="Lucida Sans"/>
              <a:ea typeface="Lucida Sans"/>
              <a:cs typeface="Lucida Sans"/>
              <a:sym typeface="Lucida Sans"/>
            </a:endParaRPr>
          </a:p>
        </p:txBody>
      </p:sp>
      <p:pic>
        <p:nvPicPr>
          <p:cNvPr id="24" name="Google Shape;24;p7"/>
          <p:cNvPicPr preferRelativeResize="0"/>
          <p:nvPr/>
        </p:nvPicPr>
        <p:blipFill rotWithShape="1">
          <a:blip r:embed="rId2">
            <a:alphaModFix/>
          </a:blip>
          <a:srcRect/>
          <a:stretch/>
        </p:blipFill>
        <p:spPr>
          <a:xfrm>
            <a:off x="4476981" y="5936488"/>
            <a:ext cx="7745817" cy="921511"/>
          </a:xfrm>
          <a:prstGeom prst="rect">
            <a:avLst/>
          </a:prstGeom>
          <a:noFill/>
          <a:ln>
            <a:noFill/>
          </a:ln>
        </p:spPr>
      </p:pic>
      <p:sp>
        <p:nvSpPr>
          <p:cNvPr id="25" name="Google Shape;25;p7"/>
          <p:cNvSpPr/>
          <p:nvPr/>
        </p:nvSpPr>
        <p:spPr>
          <a:xfrm>
            <a:off x="0" y="5932714"/>
            <a:ext cx="6634480" cy="9252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6" name="Google Shape;26;p7"/>
          <p:cNvPicPr preferRelativeResize="0"/>
          <p:nvPr/>
        </p:nvPicPr>
        <p:blipFill rotWithShape="1">
          <a:blip r:embed="rId3">
            <a:alphaModFix/>
          </a:blip>
          <a:srcRect/>
          <a:stretch/>
        </p:blipFill>
        <p:spPr>
          <a:xfrm>
            <a:off x="620485" y="6001204"/>
            <a:ext cx="5475515" cy="78830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_Content with Caption">
  <p:cSld name="1_Content with Caption">
    <p:bg>
      <p:bgPr>
        <a:solidFill>
          <a:schemeClr val="accen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819038" y="798286"/>
            <a:ext cx="10531134" cy="980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accent3"/>
              </a:buClr>
              <a:buSzPts val="3300"/>
              <a:buFont typeface="Lucida Sans"/>
              <a:buNone/>
              <a:defRPr sz="33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6"/>
          <p:cNvSpPr txBox="1">
            <a:spLocks noGrp="1"/>
          </p:cNvSpPr>
          <p:nvPr>
            <p:ph type="body" idx="1"/>
          </p:nvPr>
        </p:nvSpPr>
        <p:spPr>
          <a:xfrm>
            <a:off x="838200" y="2013857"/>
            <a:ext cx="6096459" cy="4045855"/>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1000"/>
              </a:spcBef>
              <a:spcAft>
                <a:spcPts val="0"/>
              </a:spcAft>
              <a:buClr>
                <a:schemeClr val="lt1"/>
              </a:buClr>
              <a:buSzPts val="1400"/>
              <a:buChar char="•"/>
              <a:defRPr sz="1400">
                <a:solidFill>
                  <a:schemeClr val="lt1"/>
                </a:solidFill>
              </a:defRPr>
            </a:lvl1pPr>
            <a:lvl2pPr marL="914400" lvl="1" indent="-317500" algn="l">
              <a:lnSpc>
                <a:spcPct val="100000"/>
              </a:lnSpc>
              <a:spcBef>
                <a:spcPts val="500"/>
              </a:spcBef>
              <a:spcAft>
                <a:spcPts val="0"/>
              </a:spcAft>
              <a:buClr>
                <a:schemeClr val="lt1"/>
              </a:buClr>
              <a:buSzPts val="1400"/>
              <a:buChar char="•"/>
              <a:defRPr sz="1400">
                <a:solidFill>
                  <a:schemeClr val="lt1"/>
                </a:solidFill>
              </a:defRPr>
            </a:lvl2pPr>
            <a:lvl3pPr marL="1371600" lvl="2" indent="-317500" algn="l">
              <a:lnSpc>
                <a:spcPct val="100000"/>
              </a:lnSpc>
              <a:spcBef>
                <a:spcPts val="500"/>
              </a:spcBef>
              <a:spcAft>
                <a:spcPts val="0"/>
              </a:spcAft>
              <a:buClr>
                <a:schemeClr val="lt1"/>
              </a:buClr>
              <a:buSzPts val="1400"/>
              <a:buChar char="•"/>
              <a:defRPr sz="1400">
                <a:solidFill>
                  <a:schemeClr val="lt1"/>
                </a:solidFill>
              </a:defRPr>
            </a:lvl3pPr>
            <a:lvl4pPr marL="1828800" lvl="3" indent="-317500" algn="l">
              <a:lnSpc>
                <a:spcPct val="100000"/>
              </a:lnSpc>
              <a:spcBef>
                <a:spcPts val="500"/>
              </a:spcBef>
              <a:spcAft>
                <a:spcPts val="0"/>
              </a:spcAft>
              <a:buClr>
                <a:schemeClr val="lt1"/>
              </a:buClr>
              <a:buSzPts val="1400"/>
              <a:buChar char="•"/>
              <a:defRPr sz="1400">
                <a:solidFill>
                  <a:schemeClr val="lt1"/>
                </a:solidFill>
              </a:defRPr>
            </a:lvl4pPr>
            <a:lvl5pPr marL="2286000" lvl="4" indent="-317500" algn="l">
              <a:lnSpc>
                <a:spcPct val="100000"/>
              </a:lnSpc>
              <a:spcBef>
                <a:spcPts val="500"/>
              </a:spcBef>
              <a:spcAft>
                <a:spcPts val="0"/>
              </a:spcAft>
              <a:buClr>
                <a:schemeClr val="lt1"/>
              </a:buClr>
              <a:buSzPts val="1400"/>
              <a:buChar char="•"/>
              <a:defRPr sz="1400">
                <a:solidFill>
                  <a:schemeClr val="lt1"/>
                </a:solidFil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4" name="Google Shape;74;p16"/>
          <p:cNvSpPr txBox="1">
            <a:spLocks noGrp="1"/>
          </p:cNvSpPr>
          <p:nvPr>
            <p:ph type="dt" idx="10"/>
          </p:nvPr>
        </p:nvSpPr>
        <p:spPr>
          <a:xfrm>
            <a:off x="838200" y="626926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6"/>
          <p:cNvSpPr txBox="1">
            <a:spLocks noGrp="1"/>
          </p:cNvSpPr>
          <p:nvPr>
            <p:ph type="ftr" idx="11"/>
          </p:nvPr>
        </p:nvSpPr>
        <p:spPr>
          <a:xfrm>
            <a:off x="4091940" y="6269266"/>
            <a:ext cx="400812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6"/>
          <p:cNvSpPr txBox="1">
            <a:spLocks noGrp="1"/>
          </p:cNvSpPr>
          <p:nvPr>
            <p:ph type="sldNum" idx="12"/>
          </p:nvPr>
        </p:nvSpPr>
        <p:spPr>
          <a:xfrm>
            <a:off x="8610600" y="6269266"/>
            <a:ext cx="16144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
        <p:nvSpPr>
          <p:cNvPr id="77" name="Google Shape;77;p16"/>
          <p:cNvSpPr>
            <a:spLocks noGrp="1"/>
          </p:cNvSpPr>
          <p:nvPr>
            <p:ph type="pic" idx="2"/>
          </p:nvPr>
        </p:nvSpPr>
        <p:spPr>
          <a:xfrm>
            <a:off x="7342053" y="2051595"/>
            <a:ext cx="4008120" cy="4008119"/>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3_Picture with Caption" type="picTx">
  <p:cSld name="PICTURE_WITH_CAPTION_TEXT">
    <p:bg>
      <p:bgPr>
        <a:solidFill>
          <a:schemeClr val="accent1"/>
        </a:solidFill>
        <a:effectLst/>
      </p:bgPr>
    </p:bg>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839788" y="812800"/>
            <a:ext cx="4457926" cy="95794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accent3"/>
              </a:buClr>
              <a:buSzPts val="3300"/>
              <a:buFont typeface="Lucida Sans"/>
              <a:buNone/>
              <a:defRPr sz="33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7"/>
          <p:cNvSpPr>
            <a:spLocks noGrp="1"/>
          </p:cNvSpPr>
          <p:nvPr>
            <p:ph type="pic" idx="2"/>
          </p:nvPr>
        </p:nvSpPr>
        <p:spPr>
          <a:xfrm>
            <a:off x="6096000" y="1"/>
            <a:ext cx="6096000" cy="6858000"/>
          </a:xfrm>
          <a:prstGeom prst="rect">
            <a:avLst/>
          </a:prstGeom>
          <a:noFill/>
          <a:ln>
            <a:noFill/>
          </a:ln>
        </p:spPr>
      </p:sp>
      <p:sp>
        <p:nvSpPr>
          <p:cNvPr id="81" name="Google Shape;81;p17"/>
          <p:cNvSpPr txBox="1">
            <a:spLocks noGrp="1"/>
          </p:cNvSpPr>
          <p:nvPr>
            <p:ph type="body" idx="1"/>
          </p:nvPr>
        </p:nvSpPr>
        <p:spPr>
          <a:xfrm>
            <a:off x="839788" y="2013857"/>
            <a:ext cx="4457926" cy="385513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lt1"/>
              </a:buClr>
              <a:buSzPts val="1600"/>
              <a:buNone/>
              <a:defRPr sz="1600">
                <a:solidFill>
                  <a:schemeClr val="lt1"/>
                </a:solidFill>
              </a:defRPr>
            </a:lvl1pPr>
            <a:lvl2pPr marL="914400" lvl="1" indent="-228600" algn="l">
              <a:lnSpc>
                <a:spcPct val="100000"/>
              </a:lnSpc>
              <a:spcBef>
                <a:spcPts val="500"/>
              </a:spcBef>
              <a:spcAft>
                <a:spcPts val="0"/>
              </a:spcAft>
              <a:buClr>
                <a:schemeClr val="lt1"/>
              </a:buClr>
              <a:buSzPts val="1400"/>
              <a:buNone/>
              <a:defRPr sz="1400"/>
            </a:lvl2pPr>
            <a:lvl3pPr marL="1371600" lvl="2" indent="-228600" algn="l">
              <a:lnSpc>
                <a:spcPct val="100000"/>
              </a:lnSpc>
              <a:spcBef>
                <a:spcPts val="500"/>
              </a:spcBef>
              <a:spcAft>
                <a:spcPts val="0"/>
              </a:spcAft>
              <a:buClr>
                <a:schemeClr val="lt1"/>
              </a:buClr>
              <a:buSzPts val="1200"/>
              <a:buNone/>
              <a:defRPr sz="1200"/>
            </a:lvl3pPr>
            <a:lvl4pPr marL="1828800" lvl="3" indent="-228600" algn="l">
              <a:lnSpc>
                <a:spcPct val="100000"/>
              </a:lnSpc>
              <a:spcBef>
                <a:spcPts val="500"/>
              </a:spcBef>
              <a:spcAft>
                <a:spcPts val="0"/>
              </a:spcAft>
              <a:buClr>
                <a:schemeClr val="lt1"/>
              </a:buClr>
              <a:buSzPts val="1000"/>
              <a:buNone/>
              <a:defRPr sz="1000"/>
            </a:lvl4pPr>
            <a:lvl5pPr marL="2286000" lvl="4" indent="-228600" algn="l">
              <a:lnSpc>
                <a:spcPct val="10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Picture with Caption">
  <p:cSld name="1_Picture with Caption">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6892240" y="812800"/>
            <a:ext cx="4457926" cy="95794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accent3"/>
              </a:buClr>
              <a:buSzPts val="3300"/>
              <a:buFont typeface="Lucida Sans"/>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8"/>
          <p:cNvSpPr>
            <a:spLocks noGrp="1"/>
          </p:cNvSpPr>
          <p:nvPr>
            <p:ph type="pic" idx="2"/>
          </p:nvPr>
        </p:nvSpPr>
        <p:spPr>
          <a:xfrm>
            <a:off x="0" y="0"/>
            <a:ext cx="6096000" cy="6858000"/>
          </a:xfrm>
          <a:prstGeom prst="rect">
            <a:avLst/>
          </a:prstGeom>
          <a:noFill/>
          <a:ln>
            <a:noFill/>
          </a:ln>
        </p:spPr>
      </p:sp>
      <p:sp>
        <p:nvSpPr>
          <p:cNvPr id="85" name="Google Shape;85;p18"/>
          <p:cNvSpPr txBox="1">
            <a:spLocks noGrp="1"/>
          </p:cNvSpPr>
          <p:nvPr>
            <p:ph type="body" idx="1"/>
          </p:nvPr>
        </p:nvSpPr>
        <p:spPr>
          <a:xfrm>
            <a:off x="6892240" y="2013857"/>
            <a:ext cx="4457926" cy="385513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lt1"/>
              </a:buClr>
              <a:buSzPts val="1600"/>
              <a:buNone/>
              <a:defRPr sz="1600"/>
            </a:lvl1pPr>
            <a:lvl2pPr marL="914400" lvl="1" indent="-228600" algn="l">
              <a:lnSpc>
                <a:spcPct val="100000"/>
              </a:lnSpc>
              <a:spcBef>
                <a:spcPts val="500"/>
              </a:spcBef>
              <a:spcAft>
                <a:spcPts val="0"/>
              </a:spcAft>
              <a:buClr>
                <a:schemeClr val="lt1"/>
              </a:buClr>
              <a:buSzPts val="1400"/>
              <a:buNone/>
              <a:defRPr sz="1400"/>
            </a:lvl2pPr>
            <a:lvl3pPr marL="1371600" lvl="2" indent="-228600" algn="l">
              <a:lnSpc>
                <a:spcPct val="100000"/>
              </a:lnSpc>
              <a:spcBef>
                <a:spcPts val="500"/>
              </a:spcBef>
              <a:spcAft>
                <a:spcPts val="0"/>
              </a:spcAft>
              <a:buClr>
                <a:schemeClr val="lt1"/>
              </a:buClr>
              <a:buSzPts val="1200"/>
              <a:buNone/>
              <a:defRPr sz="1200"/>
            </a:lvl3pPr>
            <a:lvl4pPr marL="1828800" lvl="3" indent="-228600" algn="l">
              <a:lnSpc>
                <a:spcPct val="100000"/>
              </a:lnSpc>
              <a:spcBef>
                <a:spcPts val="500"/>
              </a:spcBef>
              <a:spcAft>
                <a:spcPts val="0"/>
              </a:spcAft>
              <a:buClr>
                <a:schemeClr val="lt1"/>
              </a:buClr>
              <a:buSzPts val="1000"/>
              <a:buNone/>
              <a:defRPr sz="1000"/>
            </a:lvl4pPr>
            <a:lvl5pPr marL="2286000" lvl="4" indent="-228600" algn="l">
              <a:lnSpc>
                <a:spcPct val="10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838200" y="768719"/>
            <a:ext cx="10515600" cy="100965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838200" y="2013857"/>
            <a:ext cx="10515600" cy="400594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1000"/>
              </a:spcBef>
              <a:spcAft>
                <a:spcPts val="0"/>
              </a:spcAft>
              <a:buClr>
                <a:schemeClr val="lt1"/>
              </a:buClr>
              <a:buSzPts val="1800"/>
              <a:buChar char="•"/>
              <a:defRPr/>
            </a:lvl1pPr>
            <a:lvl2pPr marL="914400" lvl="1" indent="-342900" algn="l">
              <a:lnSpc>
                <a:spcPct val="100000"/>
              </a:lnSpc>
              <a:spcBef>
                <a:spcPts val="500"/>
              </a:spcBef>
              <a:spcAft>
                <a:spcPts val="0"/>
              </a:spcAft>
              <a:buClr>
                <a:schemeClr val="lt1"/>
              </a:buClr>
              <a:buSzPts val="1800"/>
              <a:buChar char="•"/>
              <a:defRPr/>
            </a:lvl2pPr>
            <a:lvl3pPr marL="1371600" lvl="2" indent="-342900" algn="l">
              <a:lnSpc>
                <a:spcPct val="100000"/>
              </a:lnSpc>
              <a:spcBef>
                <a:spcPts val="500"/>
              </a:spcBef>
              <a:spcAft>
                <a:spcPts val="0"/>
              </a:spcAft>
              <a:buClr>
                <a:schemeClr val="lt1"/>
              </a:buClr>
              <a:buSzPts val="1800"/>
              <a:buChar char="•"/>
              <a:defRPr/>
            </a:lvl3pPr>
            <a:lvl4pPr marL="1828800" lvl="3" indent="-342900" algn="l">
              <a:lnSpc>
                <a:spcPct val="100000"/>
              </a:lnSpc>
              <a:spcBef>
                <a:spcPts val="500"/>
              </a:spcBef>
              <a:spcAft>
                <a:spcPts val="0"/>
              </a:spcAft>
              <a:buClr>
                <a:schemeClr val="lt1"/>
              </a:buClr>
              <a:buSzPts val="1800"/>
              <a:buChar char="•"/>
              <a:defRPr/>
            </a:lvl4pPr>
            <a:lvl5pPr marL="2286000" lvl="4" indent="-342900" algn="l">
              <a:lnSpc>
                <a:spcPct val="10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8"/>
          <p:cNvSpPr txBox="1">
            <a:spLocks noGrp="1"/>
          </p:cNvSpPr>
          <p:nvPr>
            <p:ph type="dt" idx="10"/>
          </p:nvPr>
        </p:nvSpPr>
        <p:spPr>
          <a:xfrm>
            <a:off x="838200" y="626926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8"/>
          <p:cNvSpPr txBox="1">
            <a:spLocks noGrp="1"/>
          </p:cNvSpPr>
          <p:nvPr>
            <p:ph type="ftr" idx="11"/>
          </p:nvPr>
        </p:nvSpPr>
        <p:spPr>
          <a:xfrm>
            <a:off x="4091940" y="6269266"/>
            <a:ext cx="400812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8610600" y="6269266"/>
            <a:ext cx="16144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838200" y="768719"/>
            <a:ext cx="10515600" cy="100965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838200" y="2013857"/>
            <a:ext cx="5181600" cy="4012293"/>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1000"/>
              </a:spcBef>
              <a:spcAft>
                <a:spcPts val="0"/>
              </a:spcAft>
              <a:buClr>
                <a:schemeClr val="lt1"/>
              </a:buClr>
              <a:buSzPts val="1800"/>
              <a:buChar char="•"/>
              <a:defRPr/>
            </a:lvl1pPr>
            <a:lvl2pPr marL="914400" lvl="1" indent="-342900" algn="l">
              <a:lnSpc>
                <a:spcPct val="100000"/>
              </a:lnSpc>
              <a:spcBef>
                <a:spcPts val="500"/>
              </a:spcBef>
              <a:spcAft>
                <a:spcPts val="0"/>
              </a:spcAft>
              <a:buClr>
                <a:schemeClr val="lt1"/>
              </a:buClr>
              <a:buSzPts val="1800"/>
              <a:buChar char="•"/>
              <a:defRPr/>
            </a:lvl2pPr>
            <a:lvl3pPr marL="1371600" lvl="2" indent="-342900" algn="l">
              <a:lnSpc>
                <a:spcPct val="100000"/>
              </a:lnSpc>
              <a:spcBef>
                <a:spcPts val="500"/>
              </a:spcBef>
              <a:spcAft>
                <a:spcPts val="0"/>
              </a:spcAft>
              <a:buClr>
                <a:schemeClr val="lt1"/>
              </a:buClr>
              <a:buSzPts val="1800"/>
              <a:buChar char="•"/>
              <a:defRPr/>
            </a:lvl3pPr>
            <a:lvl4pPr marL="1828800" lvl="3" indent="-342900" algn="l">
              <a:lnSpc>
                <a:spcPct val="100000"/>
              </a:lnSpc>
              <a:spcBef>
                <a:spcPts val="500"/>
              </a:spcBef>
              <a:spcAft>
                <a:spcPts val="0"/>
              </a:spcAft>
              <a:buClr>
                <a:schemeClr val="lt1"/>
              </a:buClr>
              <a:buSzPts val="1800"/>
              <a:buChar char="•"/>
              <a:defRPr/>
            </a:lvl4pPr>
            <a:lvl5pPr marL="2286000" lvl="4" indent="-342900" algn="l">
              <a:lnSpc>
                <a:spcPct val="10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body" idx="2"/>
          </p:nvPr>
        </p:nvSpPr>
        <p:spPr>
          <a:xfrm>
            <a:off x="6172200" y="2013857"/>
            <a:ext cx="5181600" cy="4012293"/>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1000"/>
              </a:spcBef>
              <a:spcAft>
                <a:spcPts val="0"/>
              </a:spcAft>
              <a:buClr>
                <a:schemeClr val="lt1"/>
              </a:buClr>
              <a:buSzPts val="1800"/>
              <a:buChar char="•"/>
              <a:defRPr/>
            </a:lvl1pPr>
            <a:lvl2pPr marL="914400" lvl="1" indent="-342900" algn="l">
              <a:lnSpc>
                <a:spcPct val="100000"/>
              </a:lnSpc>
              <a:spcBef>
                <a:spcPts val="500"/>
              </a:spcBef>
              <a:spcAft>
                <a:spcPts val="0"/>
              </a:spcAft>
              <a:buClr>
                <a:schemeClr val="lt1"/>
              </a:buClr>
              <a:buSzPts val="1800"/>
              <a:buChar char="•"/>
              <a:defRPr/>
            </a:lvl2pPr>
            <a:lvl3pPr marL="1371600" lvl="2" indent="-342900" algn="l">
              <a:lnSpc>
                <a:spcPct val="100000"/>
              </a:lnSpc>
              <a:spcBef>
                <a:spcPts val="500"/>
              </a:spcBef>
              <a:spcAft>
                <a:spcPts val="0"/>
              </a:spcAft>
              <a:buClr>
                <a:schemeClr val="lt1"/>
              </a:buClr>
              <a:buSzPts val="1800"/>
              <a:buChar char="•"/>
              <a:defRPr/>
            </a:lvl3pPr>
            <a:lvl4pPr marL="1828800" lvl="3" indent="-342900" algn="l">
              <a:lnSpc>
                <a:spcPct val="100000"/>
              </a:lnSpc>
              <a:spcBef>
                <a:spcPts val="500"/>
              </a:spcBef>
              <a:spcAft>
                <a:spcPts val="0"/>
              </a:spcAft>
              <a:buClr>
                <a:schemeClr val="lt1"/>
              </a:buClr>
              <a:buSzPts val="1800"/>
              <a:buChar char="•"/>
              <a:defRPr/>
            </a:lvl4pPr>
            <a:lvl5pPr marL="2286000" lvl="4" indent="-342900" algn="l">
              <a:lnSpc>
                <a:spcPct val="10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9"/>
          <p:cNvSpPr txBox="1">
            <a:spLocks noGrp="1"/>
          </p:cNvSpPr>
          <p:nvPr>
            <p:ph type="dt" idx="10"/>
          </p:nvPr>
        </p:nvSpPr>
        <p:spPr>
          <a:xfrm>
            <a:off x="838200" y="626926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4091940" y="6269266"/>
            <a:ext cx="400812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8610600" y="6269266"/>
            <a:ext cx="16144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bg>
      <p:bgPr>
        <a:solidFill>
          <a:schemeClr val="accent2"/>
        </a:solidFill>
        <a:effectLst/>
      </p:bgPr>
    </p:bg>
    <p:spTree>
      <p:nvGrpSpPr>
        <p:cNvPr id="1" name="Shape 40"/>
        <p:cNvGrpSpPr/>
        <p:nvPr/>
      </p:nvGrpSpPr>
      <p:grpSpPr>
        <a:xfrm>
          <a:off x="0" y="0"/>
          <a:ext cx="0" cy="0"/>
          <a:chOff x="0" y="0"/>
          <a:chExt cx="0" cy="0"/>
        </a:xfrm>
      </p:grpSpPr>
      <p:sp>
        <p:nvSpPr>
          <p:cNvPr id="41" name="Google Shape;41;p10"/>
          <p:cNvSpPr/>
          <p:nvPr/>
        </p:nvSpPr>
        <p:spPr>
          <a:xfrm>
            <a:off x="0" y="0"/>
            <a:ext cx="12192000" cy="6858000"/>
          </a:xfrm>
          <a:custGeom>
            <a:avLst/>
            <a:gdLst/>
            <a:ahLst/>
            <a:cxnLst/>
            <a:rect l="l" t="t" r="r" b="b"/>
            <a:pathLst>
              <a:path w="12192000" h="6858000" extrusionOk="0">
                <a:moveTo>
                  <a:pt x="12183036" y="6855010"/>
                </a:moveTo>
                <a:lnTo>
                  <a:pt x="12192000" y="6855010"/>
                </a:lnTo>
                <a:lnTo>
                  <a:pt x="12192000" y="6858000"/>
                </a:lnTo>
                <a:lnTo>
                  <a:pt x="12183036" y="6858000"/>
                </a:lnTo>
                <a:close/>
                <a:moveTo>
                  <a:pt x="12183036" y="0"/>
                </a:moveTo>
                <a:lnTo>
                  <a:pt x="12183748" y="0"/>
                </a:lnTo>
                <a:lnTo>
                  <a:pt x="12183036" y="1291"/>
                </a:lnTo>
                <a:close/>
                <a:moveTo>
                  <a:pt x="0" y="0"/>
                </a:moveTo>
                <a:lnTo>
                  <a:pt x="12183036" y="0"/>
                </a:lnTo>
                <a:lnTo>
                  <a:pt x="8400175" y="6858000"/>
                </a:lnTo>
                <a:lnTo>
                  <a:pt x="0" y="6858000"/>
                </a:lnTo>
                <a:close/>
              </a:path>
            </a:pathLst>
          </a:custGeom>
          <a:solidFill>
            <a:schemeClr val="accent1"/>
          </a:solidFill>
          <a:ln>
            <a:noFill/>
          </a:ln>
        </p:spPr>
        <p:txBody>
          <a:bodyPr spcFirstLastPara="1" wrap="square" lIns="251975" tIns="251975" rIns="251975" bIns="2519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 name="Google Shape;42;p10"/>
          <p:cNvSpPr>
            <a:spLocks noGrp="1"/>
          </p:cNvSpPr>
          <p:nvPr>
            <p:ph type="pic" idx="2"/>
          </p:nvPr>
        </p:nvSpPr>
        <p:spPr>
          <a:xfrm>
            <a:off x="0" y="0"/>
            <a:ext cx="12192000" cy="6858000"/>
          </a:xfrm>
          <a:prstGeom prst="rect">
            <a:avLst/>
          </a:prstGeom>
          <a:solidFill>
            <a:schemeClr val="accent3"/>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43"/>
        <p:cNvGrpSpPr/>
        <p:nvPr/>
      </p:nvGrpSpPr>
      <p:grpSpPr>
        <a:xfrm>
          <a:off x="0" y="0"/>
          <a:ext cx="0" cy="0"/>
          <a:chOff x="0" y="0"/>
          <a:chExt cx="0" cy="0"/>
        </a:xfrm>
      </p:grpSpPr>
      <p:sp>
        <p:nvSpPr>
          <p:cNvPr id="44" name="Google Shape;44;p11"/>
          <p:cNvSpPr>
            <a:spLocks noGrp="1"/>
          </p:cNvSpPr>
          <p:nvPr>
            <p:ph type="pic" idx="2"/>
          </p:nvPr>
        </p:nvSpPr>
        <p:spPr>
          <a:xfrm>
            <a:off x="3501957" y="0"/>
            <a:ext cx="8690043" cy="6858000"/>
          </a:xfrm>
          <a:prstGeom prst="rect">
            <a:avLst/>
          </a:prstGeom>
          <a:noFill/>
          <a:ln>
            <a:noFill/>
          </a:ln>
        </p:spPr>
      </p:sp>
      <p:sp>
        <p:nvSpPr>
          <p:cNvPr id="45" name="Google Shape;45;p11"/>
          <p:cNvSpPr txBox="1">
            <a:spLocks noGrp="1"/>
          </p:cNvSpPr>
          <p:nvPr>
            <p:ph type="body" idx="1"/>
          </p:nvPr>
        </p:nvSpPr>
        <p:spPr>
          <a:xfrm>
            <a:off x="4348026" y="3529010"/>
            <a:ext cx="6951345" cy="150018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accent3"/>
              </a:buClr>
              <a:buSzPts val="1800"/>
              <a:buNone/>
              <a:defRPr sz="1800">
                <a:solidFill>
                  <a:schemeClr val="accent3"/>
                </a:solidFill>
              </a:defRPr>
            </a:lvl1pPr>
            <a:lvl2pPr marL="914400" lvl="1" indent="-228600" algn="l">
              <a:lnSpc>
                <a:spcPct val="100000"/>
              </a:lnSpc>
              <a:spcBef>
                <a:spcPts val="500"/>
              </a:spcBef>
              <a:spcAft>
                <a:spcPts val="0"/>
              </a:spcAft>
              <a:buClr>
                <a:srgbClr val="888888"/>
              </a:buClr>
              <a:buSzPts val="2000"/>
              <a:buNone/>
              <a:defRPr sz="2000">
                <a:solidFill>
                  <a:srgbClr val="888888"/>
                </a:solidFill>
              </a:defRPr>
            </a:lvl2pPr>
            <a:lvl3pPr marL="1371600" lvl="2" indent="-228600" algn="l">
              <a:lnSpc>
                <a:spcPct val="100000"/>
              </a:lnSpc>
              <a:spcBef>
                <a:spcPts val="500"/>
              </a:spcBef>
              <a:spcAft>
                <a:spcPts val="0"/>
              </a:spcAft>
              <a:buClr>
                <a:srgbClr val="888888"/>
              </a:buClr>
              <a:buSzPts val="1800"/>
              <a:buNone/>
              <a:defRPr sz="1800">
                <a:solidFill>
                  <a:srgbClr val="888888"/>
                </a:solidFill>
              </a:defRPr>
            </a:lvl3pPr>
            <a:lvl4pPr marL="1828800" lvl="3" indent="-228600" algn="l">
              <a:lnSpc>
                <a:spcPct val="100000"/>
              </a:lnSpc>
              <a:spcBef>
                <a:spcPts val="500"/>
              </a:spcBef>
              <a:spcAft>
                <a:spcPts val="0"/>
              </a:spcAft>
              <a:buClr>
                <a:srgbClr val="888888"/>
              </a:buClr>
              <a:buSzPts val="1600"/>
              <a:buNone/>
              <a:defRPr sz="1600">
                <a:solidFill>
                  <a:srgbClr val="888888"/>
                </a:solidFill>
              </a:defRPr>
            </a:lvl4pPr>
            <a:lvl5pPr marL="2286000" lvl="4" indent="-228600" algn="l">
              <a:lnSpc>
                <a:spcPct val="10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6" name="Google Shape;46;p11"/>
          <p:cNvSpPr txBox="1">
            <a:spLocks noGrp="1"/>
          </p:cNvSpPr>
          <p:nvPr>
            <p:ph type="title"/>
          </p:nvPr>
        </p:nvSpPr>
        <p:spPr>
          <a:xfrm>
            <a:off x="4348026" y="2319336"/>
            <a:ext cx="6951345" cy="89535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3"/>
              </a:buClr>
              <a:buSzPts val="6600"/>
              <a:buFont typeface="Lucida Sans"/>
              <a:buNone/>
              <a:defRPr sz="66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7" name="Google Shape;47;p11"/>
          <p:cNvPicPr preferRelativeResize="0"/>
          <p:nvPr/>
        </p:nvPicPr>
        <p:blipFill rotWithShape="1">
          <a:blip r:embed="rId2">
            <a:alphaModFix/>
          </a:blip>
          <a:srcRect/>
          <a:stretch/>
        </p:blipFill>
        <p:spPr>
          <a:xfrm>
            <a:off x="0" y="0"/>
            <a:ext cx="3501957" cy="6858000"/>
          </a:xfrm>
          <a:prstGeom prst="rect">
            <a:avLst/>
          </a:prstGeom>
          <a:noFill/>
          <a:ln>
            <a:noFill/>
          </a:ln>
        </p:spPr>
      </p:pic>
      <p:sp>
        <p:nvSpPr>
          <p:cNvPr id="48" name="Google Shape;48;p11"/>
          <p:cNvSpPr txBox="1"/>
          <p:nvPr/>
        </p:nvSpPr>
        <p:spPr>
          <a:xfrm>
            <a:off x="12530295" y="422031"/>
            <a:ext cx="1989573"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400">
                <a:solidFill>
                  <a:schemeClr val="dk1"/>
                </a:solidFill>
                <a:latin typeface="Arial"/>
                <a:ea typeface="Arial"/>
                <a:cs typeface="Arial"/>
                <a:sym typeface="Arial"/>
              </a:rPr>
              <a:t>Använd denna bild som den är eller lägg in en bild i bakgrunden (klicka på bildikonen i mitten). </a:t>
            </a:r>
            <a:endParaRPr/>
          </a:p>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Section Header">
  <p:cSld name="1_Section Header">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1850" y="812801"/>
            <a:ext cx="8936264" cy="240188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3"/>
              </a:buClr>
              <a:buSzPts val="6600"/>
              <a:buFont typeface="Lucida Sans"/>
              <a:buNone/>
              <a:defRPr sz="66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2"/>
          <p:cNvSpPr txBox="1">
            <a:spLocks noGrp="1"/>
          </p:cNvSpPr>
          <p:nvPr>
            <p:ph type="body" idx="1"/>
          </p:nvPr>
        </p:nvSpPr>
        <p:spPr>
          <a:xfrm>
            <a:off x="831850" y="3431042"/>
            <a:ext cx="8936264" cy="150018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accent3"/>
              </a:buClr>
              <a:buSzPts val="2400"/>
              <a:buNone/>
              <a:defRPr sz="2400">
                <a:solidFill>
                  <a:schemeClr val="accent3"/>
                </a:solidFill>
              </a:defRPr>
            </a:lvl1pPr>
            <a:lvl2pPr marL="914400" lvl="1" indent="-228600" algn="l">
              <a:lnSpc>
                <a:spcPct val="100000"/>
              </a:lnSpc>
              <a:spcBef>
                <a:spcPts val="500"/>
              </a:spcBef>
              <a:spcAft>
                <a:spcPts val="0"/>
              </a:spcAft>
              <a:buClr>
                <a:srgbClr val="888888"/>
              </a:buClr>
              <a:buSzPts val="2000"/>
              <a:buNone/>
              <a:defRPr sz="2000">
                <a:solidFill>
                  <a:srgbClr val="888888"/>
                </a:solidFill>
              </a:defRPr>
            </a:lvl2pPr>
            <a:lvl3pPr marL="1371600" lvl="2" indent="-228600" algn="l">
              <a:lnSpc>
                <a:spcPct val="100000"/>
              </a:lnSpc>
              <a:spcBef>
                <a:spcPts val="500"/>
              </a:spcBef>
              <a:spcAft>
                <a:spcPts val="0"/>
              </a:spcAft>
              <a:buClr>
                <a:srgbClr val="888888"/>
              </a:buClr>
              <a:buSzPts val="1800"/>
              <a:buNone/>
              <a:defRPr sz="1800">
                <a:solidFill>
                  <a:srgbClr val="888888"/>
                </a:solidFill>
              </a:defRPr>
            </a:lvl3pPr>
            <a:lvl4pPr marL="1828800" lvl="3" indent="-228600" algn="l">
              <a:lnSpc>
                <a:spcPct val="100000"/>
              </a:lnSpc>
              <a:spcBef>
                <a:spcPts val="500"/>
              </a:spcBef>
              <a:spcAft>
                <a:spcPts val="0"/>
              </a:spcAft>
              <a:buClr>
                <a:srgbClr val="888888"/>
              </a:buClr>
              <a:buSzPts val="1600"/>
              <a:buNone/>
              <a:defRPr sz="1600">
                <a:solidFill>
                  <a:srgbClr val="888888"/>
                </a:solidFill>
              </a:defRPr>
            </a:lvl4pPr>
            <a:lvl5pPr marL="2286000" lvl="4" indent="-228600" algn="l">
              <a:lnSpc>
                <a:spcPct val="10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52" name="Google Shape;52;p12"/>
          <p:cNvPicPr preferRelativeResize="0"/>
          <p:nvPr/>
        </p:nvPicPr>
        <p:blipFill rotWithShape="1">
          <a:blip r:embed="rId2">
            <a:alphaModFix/>
          </a:blip>
          <a:srcRect/>
          <a:stretch/>
        </p:blipFill>
        <p:spPr>
          <a:xfrm>
            <a:off x="0" y="5394960"/>
            <a:ext cx="12192000" cy="146304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839788" y="768719"/>
            <a:ext cx="10515600" cy="100573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3"/>
          <p:cNvSpPr txBox="1">
            <a:spLocks noGrp="1"/>
          </p:cNvSpPr>
          <p:nvPr>
            <p:ph type="body" idx="1"/>
          </p:nvPr>
        </p:nvSpPr>
        <p:spPr>
          <a:xfrm>
            <a:off x="839788" y="2009942"/>
            <a:ext cx="5157787" cy="353696"/>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000"/>
              </a:spcBef>
              <a:spcAft>
                <a:spcPts val="0"/>
              </a:spcAft>
              <a:buClr>
                <a:schemeClr val="lt1"/>
              </a:buClr>
              <a:buSzPts val="1800"/>
              <a:buNone/>
              <a:defRPr sz="1800" b="1"/>
            </a:lvl1pPr>
            <a:lvl2pPr marL="914400" lvl="1" indent="-228600" algn="l">
              <a:lnSpc>
                <a:spcPct val="100000"/>
              </a:lnSpc>
              <a:spcBef>
                <a:spcPts val="500"/>
              </a:spcBef>
              <a:spcAft>
                <a:spcPts val="0"/>
              </a:spcAft>
              <a:buClr>
                <a:schemeClr val="lt1"/>
              </a:buClr>
              <a:buSzPts val="2000"/>
              <a:buNone/>
              <a:defRPr sz="2000" b="1"/>
            </a:lvl2pPr>
            <a:lvl3pPr marL="1371600" lvl="2" indent="-228600" algn="l">
              <a:lnSpc>
                <a:spcPct val="100000"/>
              </a:lnSpc>
              <a:spcBef>
                <a:spcPts val="500"/>
              </a:spcBef>
              <a:spcAft>
                <a:spcPts val="0"/>
              </a:spcAft>
              <a:buClr>
                <a:schemeClr val="lt1"/>
              </a:buClr>
              <a:buSzPts val="1800"/>
              <a:buNone/>
              <a:defRPr sz="1800" b="1"/>
            </a:lvl3pPr>
            <a:lvl4pPr marL="1828800" lvl="3" indent="-228600" algn="l">
              <a:lnSpc>
                <a:spcPct val="100000"/>
              </a:lnSpc>
              <a:spcBef>
                <a:spcPts val="500"/>
              </a:spcBef>
              <a:spcAft>
                <a:spcPts val="0"/>
              </a:spcAft>
              <a:buClr>
                <a:schemeClr val="lt1"/>
              </a:buClr>
              <a:buSzPts val="1600"/>
              <a:buNone/>
              <a:defRPr sz="1600" b="1"/>
            </a:lvl4pPr>
            <a:lvl5pPr marL="2286000" lvl="4" indent="-228600" algn="l">
              <a:lnSpc>
                <a:spcPct val="10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13"/>
          <p:cNvSpPr txBox="1">
            <a:spLocks noGrp="1"/>
          </p:cNvSpPr>
          <p:nvPr>
            <p:ph type="body" idx="2"/>
          </p:nvPr>
        </p:nvSpPr>
        <p:spPr>
          <a:xfrm>
            <a:off x="839788" y="2599125"/>
            <a:ext cx="5157787" cy="3430739"/>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1000"/>
              </a:spcBef>
              <a:spcAft>
                <a:spcPts val="0"/>
              </a:spcAft>
              <a:buClr>
                <a:schemeClr val="lt1"/>
              </a:buClr>
              <a:buSzPts val="1800"/>
              <a:buChar char="•"/>
              <a:defRPr/>
            </a:lvl1pPr>
            <a:lvl2pPr marL="914400" lvl="1" indent="-342900" algn="l">
              <a:lnSpc>
                <a:spcPct val="100000"/>
              </a:lnSpc>
              <a:spcBef>
                <a:spcPts val="500"/>
              </a:spcBef>
              <a:spcAft>
                <a:spcPts val="0"/>
              </a:spcAft>
              <a:buClr>
                <a:schemeClr val="lt1"/>
              </a:buClr>
              <a:buSzPts val="1800"/>
              <a:buChar char="•"/>
              <a:defRPr/>
            </a:lvl2pPr>
            <a:lvl3pPr marL="1371600" lvl="2" indent="-342900" algn="l">
              <a:lnSpc>
                <a:spcPct val="100000"/>
              </a:lnSpc>
              <a:spcBef>
                <a:spcPts val="500"/>
              </a:spcBef>
              <a:spcAft>
                <a:spcPts val="0"/>
              </a:spcAft>
              <a:buClr>
                <a:schemeClr val="lt1"/>
              </a:buClr>
              <a:buSzPts val="1800"/>
              <a:buChar char="•"/>
              <a:defRPr/>
            </a:lvl3pPr>
            <a:lvl4pPr marL="1828800" lvl="3" indent="-342900" algn="l">
              <a:lnSpc>
                <a:spcPct val="100000"/>
              </a:lnSpc>
              <a:spcBef>
                <a:spcPts val="500"/>
              </a:spcBef>
              <a:spcAft>
                <a:spcPts val="0"/>
              </a:spcAft>
              <a:buClr>
                <a:schemeClr val="lt1"/>
              </a:buClr>
              <a:buSzPts val="1800"/>
              <a:buChar char="•"/>
              <a:defRPr/>
            </a:lvl4pPr>
            <a:lvl5pPr marL="2286000" lvl="4" indent="-342900" algn="l">
              <a:lnSpc>
                <a:spcPct val="10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3"/>
          <p:cNvSpPr txBox="1">
            <a:spLocks noGrp="1"/>
          </p:cNvSpPr>
          <p:nvPr>
            <p:ph type="body" idx="3"/>
          </p:nvPr>
        </p:nvSpPr>
        <p:spPr>
          <a:xfrm>
            <a:off x="6172200" y="2009942"/>
            <a:ext cx="5183188" cy="353696"/>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000"/>
              </a:spcBef>
              <a:spcAft>
                <a:spcPts val="0"/>
              </a:spcAft>
              <a:buClr>
                <a:schemeClr val="lt1"/>
              </a:buClr>
              <a:buSzPts val="1800"/>
              <a:buNone/>
              <a:defRPr sz="1800" b="1"/>
            </a:lvl1pPr>
            <a:lvl2pPr marL="914400" lvl="1" indent="-228600" algn="l">
              <a:lnSpc>
                <a:spcPct val="100000"/>
              </a:lnSpc>
              <a:spcBef>
                <a:spcPts val="500"/>
              </a:spcBef>
              <a:spcAft>
                <a:spcPts val="0"/>
              </a:spcAft>
              <a:buClr>
                <a:schemeClr val="lt1"/>
              </a:buClr>
              <a:buSzPts val="2000"/>
              <a:buNone/>
              <a:defRPr sz="2000" b="1"/>
            </a:lvl2pPr>
            <a:lvl3pPr marL="1371600" lvl="2" indent="-228600" algn="l">
              <a:lnSpc>
                <a:spcPct val="100000"/>
              </a:lnSpc>
              <a:spcBef>
                <a:spcPts val="500"/>
              </a:spcBef>
              <a:spcAft>
                <a:spcPts val="0"/>
              </a:spcAft>
              <a:buClr>
                <a:schemeClr val="lt1"/>
              </a:buClr>
              <a:buSzPts val="1800"/>
              <a:buNone/>
              <a:defRPr sz="1800" b="1"/>
            </a:lvl3pPr>
            <a:lvl4pPr marL="1828800" lvl="3" indent="-228600" algn="l">
              <a:lnSpc>
                <a:spcPct val="100000"/>
              </a:lnSpc>
              <a:spcBef>
                <a:spcPts val="500"/>
              </a:spcBef>
              <a:spcAft>
                <a:spcPts val="0"/>
              </a:spcAft>
              <a:buClr>
                <a:schemeClr val="lt1"/>
              </a:buClr>
              <a:buSzPts val="1600"/>
              <a:buNone/>
              <a:defRPr sz="1600" b="1"/>
            </a:lvl4pPr>
            <a:lvl5pPr marL="2286000" lvl="4" indent="-228600" algn="l">
              <a:lnSpc>
                <a:spcPct val="10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13"/>
          <p:cNvSpPr txBox="1">
            <a:spLocks noGrp="1"/>
          </p:cNvSpPr>
          <p:nvPr>
            <p:ph type="body" idx="4"/>
          </p:nvPr>
        </p:nvSpPr>
        <p:spPr>
          <a:xfrm>
            <a:off x="6172200" y="2599125"/>
            <a:ext cx="5183188" cy="3430739"/>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1000"/>
              </a:spcBef>
              <a:spcAft>
                <a:spcPts val="0"/>
              </a:spcAft>
              <a:buClr>
                <a:schemeClr val="lt1"/>
              </a:buClr>
              <a:buSzPts val="1800"/>
              <a:buChar char="•"/>
              <a:defRPr/>
            </a:lvl1pPr>
            <a:lvl2pPr marL="914400" lvl="1" indent="-342900" algn="l">
              <a:lnSpc>
                <a:spcPct val="100000"/>
              </a:lnSpc>
              <a:spcBef>
                <a:spcPts val="500"/>
              </a:spcBef>
              <a:spcAft>
                <a:spcPts val="0"/>
              </a:spcAft>
              <a:buClr>
                <a:schemeClr val="lt1"/>
              </a:buClr>
              <a:buSzPts val="1800"/>
              <a:buChar char="•"/>
              <a:defRPr/>
            </a:lvl2pPr>
            <a:lvl3pPr marL="1371600" lvl="2" indent="-342900" algn="l">
              <a:lnSpc>
                <a:spcPct val="100000"/>
              </a:lnSpc>
              <a:spcBef>
                <a:spcPts val="500"/>
              </a:spcBef>
              <a:spcAft>
                <a:spcPts val="0"/>
              </a:spcAft>
              <a:buClr>
                <a:schemeClr val="lt1"/>
              </a:buClr>
              <a:buSzPts val="1800"/>
              <a:buChar char="•"/>
              <a:defRPr/>
            </a:lvl3pPr>
            <a:lvl4pPr marL="1828800" lvl="3" indent="-342900" algn="l">
              <a:lnSpc>
                <a:spcPct val="100000"/>
              </a:lnSpc>
              <a:spcBef>
                <a:spcPts val="500"/>
              </a:spcBef>
              <a:spcAft>
                <a:spcPts val="0"/>
              </a:spcAft>
              <a:buClr>
                <a:schemeClr val="lt1"/>
              </a:buClr>
              <a:buSzPts val="1800"/>
              <a:buChar char="•"/>
              <a:defRPr/>
            </a:lvl4pPr>
            <a:lvl5pPr marL="2286000" lvl="4" indent="-342900" algn="l">
              <a:lnSpc>
                <a:spcPct val="10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3"/>
          <p:cNvSpPr txBox="1">
            <a:spLocks noGrp="1"/>
          </p:cNvSpPr>
          <p:nvPr>
            <p:ph type="dt" idx="10"/>
          </p:nvPr>
        </p:nvSpPr>
        <p:spPr>
          <a:xfrm>
            <a:off x="838200" y="626926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3"/>
          <p:cNvSpPr txBox="1">
            <a:spLocks noGrp="1"/>
          </p:cNvSpPr>
          <p:nvPr>
            <p:ph type="ftr" idx="11"/>
          </p:nvPr>
        </p:nvSpPr>
        <p:spPr>
          <a:xfrm>
            <a:off x="4091940" y="6269266"/>
            <a:ext cx="400812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3"/>
          <p:cNvSpPr txBox="1">
            <a:spLocks noGrp="1"/>
          </p:cNvSpPr>
          <p:nvPr>
            <p:ph type="sldNum" idx="12"/>
          </p:nvPr>
        </p:nvSpPr>
        <p:spPr>
          <a:xfrm>
            <a:off x="8610600" y="6269266"/>
            <a:ext cx="16144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838200" y="768719"/>
            <a:ext cx="10515600" cy="100965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4"/>
          <p:cNvSpPr txBox="1">
            <a:spLocks noGrp="1"/>
          </p:cNvSpPr>
          <p:nvPr>
            <p:ph type="dt" idx="10"/>
          </p:nvPr>
        </p:nvSpPr>
        <p:spPr>
          <a:xfrm>
            <a:off x="838200" y="626926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4"/>
          <p:cNvSpPr txBox="1">
            <a:spLocks noGrp="1"/>
          </p:cNvSpPr>
          <p:nvPr>
            <p:ph type="ftr" idx="11"/>
          </p:nvPr>
        </p:nvSpPr>
        <p:spPr>
          <a:xfrm>
            <a:off x="4091940" y="6269266"/>
            <a:ext cx="400812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4"/>
          <p:cNvSpPr txBox="1">
            <a:spLocks noGrp="1"/>
          </p:cNvSpPr>
          <p:nvPr>
            <p:ph type="sldNum" idx="12"/>
          </p:nvPr>
        </p:nvSpPr>
        <p:spPr>
          <a:xfrm>
            <a:off x="8610600" y="6269266"/>
            <a:ext cx="16144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15"/>
          <p:cNvSpPr txBox="1">
            <a:spLocks noGrp="1"/>
          </p:cNvSpPr>
          <p:nvPr>
            <p:ph type="dt" idx="10"/>
          </p:nvPr>
        </p:nvSpPr>
        <p:spPr>
          <a:xfrm>
            <a:off x="838200" y="626926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5"/>
          <p:cNvSpPr txBox="1">
            <a:spLocks noGrp="1"/>
          </p:cNvSpPr>
          <p:nvPr>
            <p:ph type="ftr" idx="11"/>
          </p:nvPr>
        </p:nvSpPr>
        <p:spPr>
          <a:xfrm>
            <a:off x="4091940" y="6269266"/>
            <a:ext cx="400812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5"/>
          <p:cNvSpPr txBox="1">
            <a:spLocks noGrp="1"/>
          </p:cNvSpPr>
          <p:nvPr>
            <p:ph type="sldNum" idx="12"/>
          </p:nvPr>
        </p:nvSpPr>
        <p:spPr>
          <a:xfrm>
            <a:off x="8610600" y="6269266"/>
            <a:ext cx="16144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768719"/>
            <a:ext cx="10515600" cy="1009651"/>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3"/>
              </a:buClr>
              <a:buSzPts val="3300"/>
              <a:buFont typeface="Lucida Sans"/>
              <a:buNone/>
              <a:defRPr sz="3300" b="0" i="0" u="none" strike="noStrike" cap="none">
                <a:solidFill>
                  <a:schemeClr val="accent3"/>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
          <p:cNvSpPr txBox="1">
            <a:spLocks noGrp="1"/>
          </p:cNvSpPr>
          <p:nvPr>
            <p:ph type="body" idx="1"/>
          </p:nvPr>
        </p:nvSpPr>
        <p:spPr>
          <a:xfrm>
            <a:off x="838200" y="2013857"/>
            <a:ext cx="10515600" cy="400594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1000"/>
              </a:spcBef>
              <a:spcAft>
                <a:spcPts val="0"/>
              </a:spcAft>
              <a:buClr>
                <a:schemeClr val="lt1"/>
              </a:buClr>
              <a:buSzPts val="1600"/>
              <a:buFont typeface="Arial"/>
              <a:buChar char="•"/>
              <a:defRPr sz="1600" b="0" i="0" u="none" strike="noStrike" cap="none">
                <a:solidFill>
                  <a:schemeClr val="lt1"/>
                </a:solidFill>
                <a:latin typeface="Georgia"/>
                <a:ea typeface="Georgia"/>
                <a:cs typeface="Georgia"/>
                <a:sym typeface="Georgia"/>
              </a:defRPr>
            </a:lvl1pPr>
            <a:lvl2pPr marL="914400" marR="0" lvl="1" indent="-317500" algn="l" rtl="0">
              <a:lnSpc>
                <a:spcPct val="100000"/>
              </a:lnSpc>
              <a:spcBef>
                <a:spcPts val="500"/>
              </a:spcBef>
              <a:spcAft>
                <a:spcPts val="0"/>
              </a:spcAft>
              <a:buClr>
                <a:schemeClr val="lt1"/>
              </a:buClr>
              <a:buSzPts val="1400"/>
              <a:buFont typeface="Arial"/>
              <a:buChar char="•"/>
              <a:defRPr sz="1400" b="0" i="0" u="none" strike="noStrike" cap="none">
                <a:solidFill>
                  <a:schemeClr val="lt1"/>
                </a:solidFill>
                <a:latin typeface="Georgia"/>
                <a:ea typeface="Georgia"/>
                <a:cs typeface="Georgia"/>
                <a:sym typeface="Georgia"/>
              </a:defRPr>
            </a:lvl2pPr>
            <a:lvl3pPr marL="1371600" marR="0" lvl="2" indent="-317500" algn="l" rtl="0">
              <a:lnSpc>
                <a:spcPct val="100000"/>
              </a:lnSpc>
              <a:spcBef>
                <a:spcPts val="500"/>
              </a:spcBef>
              <a:spcAft>
                <a:spcPts val="0"/>
              </a:spcAft>
              <a:buClr>
                <a:schemeClr val="lt1"/>
              </a:buClr>
              <a:buSzPts val="1400"/>
              <a:buFont typeface="Arial"/>
              <a:buChar char="•"/>
              <a:defRPr sz="1400" b="0" i="0" u="none" strike="noStrike" cap="none">
                <a:solidFill>
                  <a:schemeClr val="lt1"/>
                </a:solidFill>
                <a:latin typeface="Georgia"/>
                <a:ea typeface="Georgia"/>
                <a:cs typeface="Georgia"/>
                <a:sym typeface="Georgia"/>
              </a:defRPr>
            </a:lvl3pPr>
            <a:lvl4pPr marL="1828800" marR="0" lvl="3"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Georgia"/>
                <a:ea typeface="Georgia"/>
                <a:cs typeface="Georgia"/>
                <a:sym typeface="Georgia"/>
              </a:defRPr>
            </a:lvl4pPr>
            <a:lvl5pPr marL="2286000" marR="0" lvl="4"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6"/>
          <p:cNvSpPr txBox="1">
            <a:spLocks noGrp="1"/>
          </p:cNvSpPr>
          <p:nvPr>
            <p:ph type="dt" idx="10"/>
          </p:nvPr>
        </p:nvSpPr>
        <p:spPr>
          <a:xfrm>
            <a:off x="838200" y="6269266"/>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Lucida Sans"/>
                <a:ea typeface="Lucida Sans"/>
                <a:cs typeface="Lucida Sans"/>
                <a:sym typeface="Lucida Sans"/>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6"/>
          <p:cNvSpPr txBox="1">
            <a:spLocks noGrp="1"/>
          </p:cNvSpPr>
          <p:nvPr>
            <p:ph type="ftr" idx="11"/>
          </p:nvPr>
        </p:nvSpPr>
        <p:spPr>
          <a:xfrm>
            <a:off x="4091940" y="6269266"/>
            <a:ext cx="400812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Lucida Sans"/>
                <a:ea typeface="Lucida Sans"/>
                <a:cs typeface="Lucida Sans"/>
                <a:sym typeface="Lucida Sans"/>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6"/>
          <p:cNvSpPr txBox="1">
            <a:spLocks noGrp="1"/>
          </p:cNvSpPr>
          <p:nvPr>
            <p:ph type="sldNum" idx="12"/>
          </p:nvPr>
        </p:nvSpPr>
        <p:spPr>
          <a:xfrm>
            <a:off x="8610600" y="6269266"/>
            <a:ext cx="16144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Lucida Sans"/>
                <a:ea typeface="Lucida Sans"/>
                <a:cs typeface="Lucida Sans"/>
                <a:sym typeface="Lucida Sans"/>
              </a:defRPr>
            </a:lvl1pPr>
            <a:lvl2pPr marL="0" marR="0" lvl="1" indent="0" algn="r" rtl="0">
              <a:spcBef>
                <a:spcPts val="0"/>
              </a:spcBef>
              <a:buNone/>
              <a:defRPr sz="900" b="0" i="0" u="none" strike="noStrike" cap="none">
                <a:solidFill>
                  <a:srgbClr val="888888"/>
                </a:solidFill>
                <a:latin typeface="Lucida Sans"/>
                <a:ea typeface="Lucida Sans"/>
                <a:cs typeface="Lucida Sans"/>
                <a:sym typeface="Lucida Sans"/>
              </a:defRPr>
            </a:lvl2pPr>
            <a:lvl3pPr marL="0" marR="0" lvl="2" indent="0" algn="r" rtl="0">
              <a:spcBef>
                <a:spcPts val="0"/>
              </a:spcBef>
              <a:buNone/>
              <a:defRPr sz="900" b="0" i="0" u="none" strike="noStrike" cap="none">
                <a:solidFill>
                  <a:srgbClr val="888888"/>
                </a:solidFill>
                <a:latin typeface="Lucida Sans"/>
                <a:ea typeface="Lucida Sans"/>
                <a:cs typeface="Lucida Sans"/>
                <a:sym typeface="Lucida Sans"/>
              </a:defRPr>
            </a:lvl3pPr>
            <a:lvl4pPr marL="0" marR="0" lvl="3" indent="0" algn="r" rtl="0">
              <a:spcBef>
                <a:spcPts val="0"/>
              </a:spcBef>
              <a:buNone/>
              <a:defRPr sz="900" b="0" i="0" u="none" strike="noStrike" cap="none">
                <a:solidFill>
                  <a:srgbClr val="888888"/>
                </a:solidFill>
                <a:latin typeface="Lucida Sans"/>
                <a:ea typeface="Lucida Sans"/>
                <a:cs typeface="Lucida Sans"/>
                <a:sym typeface="Lucida Sans"/>
              </a:defRPr>
            </a:lvl4pPr>
            <a:lvl5pPr marL="0" marR="0" lvl="4" indent="0" algn="r" rtl="0">
              <a:spcBef>
                <a:spcPts val="0"/>
              </a:spcBef>
              <a:buNone/>
              <a:defRPr sz="900" b="0" i="0" u="none" strike="noStrike" cap="none">
                <a:solidFill>
                  <a:srgbClr val="888888"/>
                </a:solidFill>
                <a:latin typeface="Lucida Sans"/>
                <a:ea typeface="Lucida Sans"/>
                <a:cs typeface="Lucida Sans"/>
                <a:sym typeface="Lucida Sans"/>
              </a:defRPr>
            </a:lvl5pPr>
            <a:lvl6pPr marL="0" marR="0" lvl="5" indent="0" algn="r" rtl="0">
              <a:spcBef>
                <a:spcPts val="0"/>
              </a:spcBef>
              <a:buNone/>
              <a:defRPr sz="900" b="0" i="0" u="none" strike="noStrike" cap="none">
                <a:solidFill>
                  <a:srgbClr val="888888"/>
                </a:solidFill>
                <a:latin typeface="Lucida Sans"/>
                <a:ea typeface="Lucida Sans"/>
                <a:cs typeface="Lucida Sans"/>
                <a:sym typeface="Lucida Sans"/>
              </a:defRPr>
            </a:lvl6pPr>
            <a:lvl7pPr marL="0" marR="0" lvl="6" indent="0" algn="r" rtl="0">
              <a:spcBef>
                <a:spcPts val="0"/>
              </a:spcBef>
              <a:buNone/>
              <a:defRPr sz="900" b="0" i="0" u="none" strike="noStrike" cap="none">
                <a:solidFill>
                  <a:srgbClr val="888888"/>
                </a:solidFill>
                <a:latin typeface="Lucida Sans"/>
                <a:ea typeface="Lucida Sans"/>
                <a:cs typeface="Lucida Sans"/>
                <a:sym typeface="Lucida Sans"/>
              </a:defRPr>
            </a:lvl7pPr>
            <a:lvl8pPr marL="0" marR="0" lvl="7" indent="0" algn="r" rtl="0">
              <a:spcBef>
                <a:spcPts val="0"/>
              </a:spcBef>
              <a:buNone/>
              <a:defRPr sz="900" b="0" i="0" u="none" strike="noStrike" cap="none">
                <a:solidFill>
                  <a:srgbClr val="888888"/>
                </a:solidFill>
                <a:latin typeface="Lucida Sans"/>
                <a:ea typeface="Lucida Sans"/>
                <a:cs typeface="Lucida Sans"/>
                <a:sym typeface="Lucida Sans"/>
              </a:defRPr>
            </a:lvl8pPr>
            <a:lvl9pPr marL="0" marR="0" lvl="8" indent="0" algn="r" rtl="0">
              <a:spcBef>
                <a:spcPts val="0"/>
              </a:spcBef>
              <a:buNone/>
              <a:defRPr sz="900" b="0" i="0" u="none" strike="noStrike" cap="none">
                <a:solidFill>
                  <a:srgbClr val="888888"/>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sv-SE"/>
              <a:t>‹#›</a:t>
            </a:fld>
            <a:endParaRPr/>
          </a:p>
        </p:txBody>
      </p:sp>
      <p:pic>
        <p:nvPicPr>
          <p:cNvPr id="15" name="Google Shape;15;p6"/>
          <p:cNvPicPr preferRelativeResize="0"/>
          <p:nvPr/>
        </p:nvPicPr>
        <p:blipFill rotWithShape="1">
          <a:blip r:embed="rId14">
            <a:alphaModFix/>
          </a:blip>
          <a:srcRect/>
          <a:stretch/>
        </p:blipFill>
        <p:spPr>
          <a:xfrm>
            <a:off x="10814607" y="6032726"/>
            <a:ext cx="1389129" cy="83820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fjN1H2E84bc?feature=oembed"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player.vimeo.com/video/195592238?app_id=122963"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ctrTitle"/>
          </p:nvPr>
        </p:nvSpPr>
        <p:spPr>
          <a:xfrm>
            <a:off x="838199" y="1122363"/>
            <a:ext cx="10511971" cy="2387600"/>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accent3"/>
              </a:buClr>
              <a:buSzPts val="6000"/>
              <a:buFont typeface="Lucida Sans"/>
              <a:buNone/>
            </a:pPr>
            <a:r>
              <a:rPr lang="sv-SE"/>
              <a:t>Målet: En tjänstefierad cirkulär ekonomi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4BB8C42-92B1-881E-0BCC-044CDB8A208E}"/>
              </a:ext>
            </a:extLst>
          </p:cNvPr>
          <p:cNvSpPr>
            <a:spLocks noGrp="1"/>
          </p:cNvSpPr>
          <p:nvPr>
            <p:ph type="title"/>
          </p:nvPr>
        </p:nvSpPr>
        <p:spPr/>
        <p:txBody>
          <a:bodyPr/>
          <a:lstStyle/>
          <a:p>
            <a:r>
              <a:rPr lang="sv-SE" dirty="0"/>
              <a:t>Introduktion</a:t>
            </a:r>
          </a:p>
        </p:txBody>
      </p:sp>
      <p:sp>
        <p:nvSpPr>
          <p:cNvPr id="3" name="Platshållare för text 2">
            <a:extLst>
              <a:ext uri="{FF2B5EF4-FFF2-40B4-BE49-F238E27FC236}">
                <a16:creationId xmlns:a16="http://schemas.microsoft.com/office/drawing/2014/main" id="{8B8A8F89-AA21-1F95-B51F-C5D82E5432C9}"/>
              </a:ext>
            </a:extLst>
          </p:cNvPr>
          <p:cNvSpPr>
            <a:spLocks noGrp="1"/>
          </p:cNvSpPr>
          <p:nvPr>
            <p:ph type="body" idx="1"/>
          </p:nvPr>
        </p:nvSpPr>
        <p:spPr>
          <a:xfrm>
            <a:off x="838200" y="2013857"/>
            <a:ext cx="9535886" cy="4012293"/>
          </a:xfrm>
        </p:spPr>
        <p:txBody>
          <a:bodyPr/>
          <a:lstStyle/>
          <a:p>
            <a:pPr marL="114300" indent="0">
              <a:buNone/>
            </a:pPr>
            <a:r>
              <a:rPr lang="sv-SE" dirty="0"/>
              <a:t>En viktig del i klimatarbetet är att, där det går, ställa om till en cirkulär ekonomi. Enligt </a:t>
            </a:r>
            <a:r>
              <a:rPr lang="sv-SE" dirty="0" err="1"/>
              <a:t>Circular</a:t>
            </a:r>
            <a:r>
              <a:rPr lang="sv-SE" dirty="0"/>
              <a:t> Gap </a:t>
            </a:r>
            <a:r>
              <a:rPr lang="sv-SE" dirty="0" err="1"/>
              <a:t>Report</a:t>
            </a:r>
            <a:r>
              <a:rPr lang="sv-SE" dirty="0"/>
              <a:t> 2022 är 3,4 procent av Sveriges ekonomi cirkulär, </a:t>
            </a:r>
            <a:r>
              <a:rPr lang="sv-SE" altLang="sv-SE" dirty="0"/>
              <a:t>vilket kan jämföras med det globala snittet på 8,6 % och till exempel 9,7 % i Österrike och 24,5 % i Nederländerna. Ett sätt </a:t>
            </a:r>
            <a:r>
              <a:rPr lang="sv-SE" dirty="0"/>
              <a:t>för företag och organisationer att inleda resan mot en cirkulär affärsmodell  är ställa om till att leverera tjänster istället för produkter. Detta material ger en introduktion till begrepp som cirkulär ekonomi, tjänstelogik och en </a:t>
            </a:r>
            <a:r>
              <a:rPr lang="sv-SE" dirty="0" err="1"/>
              <a:t>tjänstefierad</a:t>
            </a:r>
            <a:r>
              <a:rPr lang="sv-SE" dirty="0"/>
              <a:t> cirkulär ekonomi. </a:t>
            </a:r>
          </a:p>
          <a:p>
            <a:pPr marL="114300" indent="0">
              <a:buNone/>
            </a:pPr>
            <a:r>
              <a:rPr lang="sv-SE" dirty="0"/>
              <a:t>I slutet  av materialet finns det ett antal utvecklande frågor som ni kan använda för att lyfta dessa frågor i er ledningsgrupp/arbetsgrupp/projektgrupp.</a:t>
            </a:r>
          </a:p>
          <a:p>
            <a:pPr marL="114300" indent="0">
              <a:buNone/>
            </a:pPr>
            <a:r>
              <a:rPr lang="sv-SE" dirty="0"/>
              <a:t>Andra delar i innovationsakademin som kan vara intressanta att fördjupa sig i och som relaterar till dessa frågor är delarna om: Affärsmodeller och Hållbarhet </a:t>
            </a:r>
            <a:r>
              <a:rPr lang="sv-SE" dirty="0">
                <a:highlight>
                  <a:srgbClr val="008080"/>
                </a:highlight>
              </a:rPr>
              <a:t>(lägg in länkar här).</a:t>
            </a:r>
          </a:p>
          <a:p>
            <a:pPr marL="114300" indent="0">
              <a:buNone/>
            </a:pPr>
            <a:endParaRPr lang="sv-SE" dirty="0"/>
          </a:p>
        </p:txBody>
      </p:sp>
    </p:spTree>
    <p:extLst>
      <p:ext uri="{BB962C8B-B14F-4D97-AF65-F5344CB8AC3E}">
        <p14:creationId xmlns:p14="http://schemas.microsoft.com/office/powerpoint/2010/main" val="1989793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838200" y="768719"/>
            <a:ext cx="10515600" cy="100965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3"/>
              </a:buClr>
              <a:buSzPts val="3300"/>
              <a:buFont typeface="Lucida Sans"/>
              <a:buNone/>
            </a:pPr>
            <a:r>
              <a:rPr lang="sv-SE"/>
              <a:t>Cirkulär ekonomi enligt Re:Source - ett av våra strategiska innovationsprogram</a:t>
            </a:r>
            <a:endParaRPr/>
          </a:p>
        </p:txBody>
      </p:sp>
      <p:sp>
        <p:nvSpPr>
          <p:cNvPr id="98" name="Google Shape;98;p2"/>
          <p:cNvSpPr txBox="1"/>
          <p:nvPr/>
        </p:nvSpPr>
        <p:spPr>
          <a:xfrm>
            <a:off x="9409253" y="4580912"/>
            <a:ext cx="257826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b="0" i="0" u="none" strike="noStrike" cap="none" dirty="0">
                <a:solidFill>
                  <a:schemeClr val="lt1"/>
                </a:solidFill>
                <a:latin typeface="Inter"/>
                <a:ea typeface="Inter"/>
                <a:cs typeface="Inter"/>
                <a:sym typeface="Inter"/>
              </a:rPr>
              <a:t>Ann-Charlotte </a:t>
            </a:r>
            <a:r>
              <a:rPr lang="sv-SE" sz="1800" b="0" i="0" u="none" strike="noStrike" cap="none" dirty="0" err="1">
                <a:solidFill>
                  <a:schemeClr val="lt1"/>
                </a:solidFill>
                <a:latin typeface="Inter"/>
                <a:ea typeface="Inter"/>
                <a:cs typeface="Inter"/>
                <a:sym typeface="Inter"/>
              </a:rPr>
              <a:t>Mellquist</a:t>
            </a:r>
            <a:r>
              <a:rPr lang="sv-SE" sz="1800" b="0" i="0" u="none" strike="noStrike" cap="none" dirty="0">
                <a:solidFill>
                  <a:schemeClr val="lt1"/>
                </a:solidFill>
                <a:latin typeface="Inter"/>
                <a:ea typeface="Inter"/>
                <a:cs typeface="Inter"/>
                <a:sym typeface="Inter"/>
              </a:rPr>
              <a:t> , Senior forskare, RISE</a:t>
            </a:r>
            <a:endParaRPr sz="1800" dirty="0">
              <a:solidFill>
                <a:schemeClr val="lt1"/>
              </a:solidFill>
              <a:latin typeface="Arial"/>
              <a:ea typeface="Arial"/>
              <a:cs typeface="Arial"/>
              <a:sym typeface="Arial"/>
            </a:endParaRPr>
          </a:p>
          <a:p>
            <a:pPr marL="0" marR="0" lvl="0" indent="0" algn="l" rtl="0">
              <a:spcBef>
                <a:spcPts val="0"/>
              </a:spcBef>
              <a:spcAft>
                <a:spcPts val="0"/>
              </a:spcAft>
              <a:buNone/>
            </a:pPr>
            <a:r>
              <a:rPr lang="sv-SE" sz="1800" dirty="0">
                <a:solidFill>
                  <a:schemeClr val="lt1"/>
                </a:solidFill>
                <a:latin typeface="Arial"/>
                <a:ea typeface="Arial"/>
                <a:cs typeface="Arial"/>
                <a:sym typeface="Arial"/>
              </a:rPr>
              <a:t>Källa: https://resource-sip.se/</a:t>
            </a:r>
            <a:endParaRPr dirty="0"/>
          </a:p>
        </p:txBody>
      </p:sp>
      <p:pic>
        <p:nvPicPr>
          <p:cNvPr id="2" name="Onlinemedia 1" title="Vad är cirkulär ekonomi? – Ann-Charlotte Mellquist förklarar">
            <a:hlinkClick r:id="" action="ppaction://media"/>
            <a:extLst>
              <a:ext uri="{FF2B5EF4-FFF2-40B4-BE49-F238E27FC236}">
                <a16:creationId xmlns:a16="http://schemas.microsoft.com/office/drawing/2014/main" id="{E470D246-AC28-704A-FEEF-60B95826B88F}"/>
              </a:ext>
            </a:extLst>
          </p:cNvPr>
          <p:cNvPicPr>
            <a:picLocks noRot="1" noChangeAspect="1"/>
          </p:cNvPicPr>
          <p:nvPr>
            <a:videoFile r:link="rId1"/>
          </p:nvPr>
        </p:nvPicPr>
        <p:blipFill>
          <a:blip r:embed="rId4"/>
          <a:stretch>
            <a:fillRect/>
          </a:stretch>
        </p:blipFill>
        <p:spPr>
          <a:xfrm>
            <a:off x="1387538" y="1946933"/>
            <a:ext cx="7331589" cy="41423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838200" y="768719"/>
            <a:ext cx="10515600" cy="1009651"/>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accent3"/>
              </a:buClr>
              <a:buSzPts val="2800"/>
              <a:buFont typeface="Lucida Sans"/>
              <a:buNone/>
            </a:pPr>
            <a:r>
              <a:rPr lang="sv-SE" sz="2800"/>
              <a:t>Tjänstelogik och tjänstedesign enligt Centrum för tjänsteforskning</a:t>
            </a:r>
            <a:endParaRPr/>
          </a:p>
        </p:txBody>
      </p:sp>
      <p:sp>
        <p:nvSpPr>
          <p:cNvPr id="105" name="Google Shape;105;p3"/>
          <p:cNvSpPr txBox="1"/>
          <p:nvPr/>
        </p:nvSpPr>
        <p:spPr>
          <a:xfrm>
            <a:off x="9428545" y="5134429"/>
            <a:ext cx="257826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a:solidFill>
                  <a:schemeClr val="lt1"/>
                </a:solidFill>
                <a:latin typeface="Arial"/>
                <a:ea typeface="Arial"/>
                <a:cs typeface="Arial"/>
                <a:sym typeface="Arial"/>
              </a:rPr>
              <a:t>Per Skålén, professor i företatagsekonomi, Karlstad Universitet</a:t>
            </a:r>
            <a:endParaRPr/>
          </a:p>
        </p:txBody>
      </p:sp>
      <p:pic>
        <p:nvPicPr>
          <p:cNvPr id="2" name="Onlinemedia 1" title="Per Skålén Tjänstelogik och tjänsteinnovation">
            <a:hlinkClick r:id="" action="ppaction://media"/>
            <a:extLst>
              <a:ext uri="{FF2B5EF4-FFF2-40B4-BE49-F238E27FC236}">
                <a16:creationId xmlns:a16="http://schemas.microsoft.com/office/drawing/2014/main" id="{43888E39-7D28-D8F0-FFEF-6689AA02BBB4}"/>
              </a:ext>
            </a:extLst>
          </p:cNvPr>
          <p:cNvPicPr>
            <a:picLocks noRot="1" noChangeAspect="1"/>
          </p:cNvPicPr>
          <p:nvPr>
            <a:videoFile r:link="rId1"/>
          </p:nvPr>
        </p:nvPicPr>
        <p:blipFill>
          <a:blip r:embed="rId4"/>
          <a:stretch>
            <a:fillRect/>
          </a:stretch>
        </p:blipFill>
        <p:spPr>
          <a:xfrm>
            <a:off x="609600" y="1687946"/>
            <a:ext cx="8128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title"/>
          </p:nvPr>
        </p:nvSpPr>
        <p:spPr>
          <a:xfrm>
            <a:off x="838200" y="383385"/>
            <a:ext cx="10515600" cy="896929"/>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accent3"/>
              </a:buClr>
              <a:buSzPts val="3300"/>
              <a:buFont typeface="Lucida Sans"/>
              <a:buNone/>
            </a:pPr>
            <a:r>
              <a:rPr lang="sv-SE"/>
              <a:t>Från varulogik till tjänstelogik</a:t>
            </a:r>
            <a:endParaRPr/>
          </a:p>
        </p:txBody>
      </p:sp>
      <p:sp>
        <p:nvSpPr>
          <p:cNvPr id="113" name="Google Shape;113;p4"/>
          <p:cNvSpPr txBox="1">
            <a:spLocks noGrp="1"/>
          </p:cNvSpPr>
          <p:nvPr>
            <p:ph type="body" idx="1"/>
          </p:nvPr>
        </p:nvSpPr>
        <p:spPr>
          <a:xfrm>
            <a:off x="838200" y="3908873"/>
            <a:ext cx="5181600" cy="220454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050"/>
              <a:buNone/>
            </a:pPr>
            <a:r>
              <a:rPr lang="sv-SE" sz="1050">
                <a:latin typeface="Calibri"/>
                <a:ea typeface="Calibri"/>
                <a:cs typeface="Calibri"/>
                <a:sym typeface="Calibri"/>
              </a:rPr>
              <a:t>Värde uppstår när varan/tjänsten produceras och där värdet övergår till kund, eller en annan aktör, när den används eller byter ägare.</a:t>
            </a:r>
            <a:endParaRPr/>
          </a:p>
          <a:p>
            <a:pPr marL="0" lvl="0" indent="0" algn="l" rtl="0">
              <a:lnSpc>
                <a:spcPct val="100000"/>
              </a:lnSpc>
              <a:spcBef>
                <a:spcPts val="1000"/>
              </a:spcBef>
              <a:spcAft>
                <a:spcPts val="0"/>
              </a:spcAft>
              <a:buClr>
                <a:schemeClr val="lt1"/>
              </a:buClr>
              <a:buSzPts val="1050"/>
              <a:buNone/>
            </a:pPr>
            <a:r>
              <a:rPr lang="sv-SE" sz="1050">
                <a:latin typeface="Calibri"/>
                <a:ea typeface="Calibri"/>
                <a:cs typeface="Calibri"/>
                <a:sym typeface="Calibri"/>
              </a:rPr>
              <a:t>Fokus på intern effektivitet genom standardiserade produktionsmoment i ett förutbestämt flöde.</a:t>
            </a:r>
            <a:endParaRPr/>
          </a:p>
          <a:p>
            <a:pPr marL="0" lvl="0" indent="0" algn="l" rtl="0">
              <a:lnSpc>
                <a:spcPct val="100000"/>
              </a:lnSpc>
              <a:spcBef>
                <a:spcPts val="1000"/>
              </a:spcBef>
              <a:spcAft>
                <a:spcPts val="0"/>
              </a:spcAft>
              <a:buClr>
                <a:schemeClr val="lt1"/>
              </a:buClr>
              <a:buSzPts val="1050"/>
              <a:buNone/>
            </a:pPr>
            <a:r>
              <a:rPr lang="sv-SE" sz="1050">
                <a:latin typeface="Calibri"/>
                <a:ea typeface="Calibri"/>
                <a:cs typeface="Calibri"/>
                <a:sym typeface="Calibri"/>
              </a:rPr>
              <a:t>Styrning sker genom regelstyrning där policys, manualer, processkartor och andra skriftliga instruktioner förväntas styra människor.</a:t>
            </a:r>
            <a:endParaRPr/>
          </a:p>
          <a:p>
            <a:pPr marL="228600" lvl="0" indent="-228600" algn="l" rtl="0">
              <a:lnSpc>
                <a:spcPct val="100000"/>
              </a:lnSpc>
              <a:spcBef>
                <a:spcPts val="1000"/>
              </a:spcBef>
              <a:spcAft>
                <a:spcPts val="0"/>
              </a:spcAft>
              <a:buClr>
                <a:schemeClr val="lt1"/>
              </a:buClr>
              <a:buSzPts val="1050"/>
              <a:buChar char="•"/>
            </a:pPr>
            <a:r>
              <a:rPr lang="sv-SE" sz="1050">
                <a:latin typeface="Calibri"/>
                <a:ea typeface="Calibri"/>
                <a:cs typeface="Calibri"/>
                <a:sym typeface="Calibri"/>
              </a:rPr>
              <a:t>Standardiserade rutiner som ska följas oberoende kunden/användarens behov</a:t>
            </a:r>
            <a:endParaRPr/>
          </a:p>
          <a:p>
            <a:pPr marL="228600" lvl="0" indent="-228600" algn="l" rtl="0">
              <a:lnSpc>
                <a:spcPct val="100000"/>
              </a:lnSpc>
              <a:spcBef>
                <a:spcPts val="1000"/>
              </a:spcBef>
              <a:spcAft>
                <a:spcPts val="0"/>
              </a:spcAft>
              <a:buClr>
                <a:schemeClr val="lt1"/>
              </a:buClr>
              <a:buSzPts val="1050"/>
              <a:buChar char="•"/>
            </a:pPr>
            <a:r>
              <a:rPr lang="sv-SE" sz="1050">
                <a:latin typeface="Calibri"/>
                <a:ea typeface="Calibri"/>
                <a:cs typeface="Calibri"/>
                <a:sym typeface="Calibri"/>
              </a:rPr>
              <a:t>Kvantitet viktigare än värdeskapandet för kunden/användaren</a:t>
            </a:r>
            <a:endParaRPr/>
          </a:p>
          <a:p>
            <a:pPr marL="228600" lvl="0" indent="-228600" algn="l" rtl="0">
              <a:lnSpc>
                <a:spcPct val="100000"/>
              </a:lnSpc>
              <a:spcBef>
                <a:spcPts val="1000"/>
              </a:spcBef>
              <a:spcAft>
                <a:spcPts val="0"/>
              </a:spcAft>
              <a:buClr>
                <a:schemeClr val="lt1"/>
              </a:buClr>
              <a:buSzPts val="1050"/>
              <a:buChar char="•"/>
            </a:pPr>
            <a:r>
              <a:rPr lang="sv-SE" sz="1050">
                <a:latin typeface="Calibri"/>
                <a:ea typeface="Calibri"/>
                <a:cs typeface="Calibri"/>
                <a:sym typeface="Calibri"/>
              </a:rPr>
              <a:t>Fokus på intern effektivitet och de egna aktiviteterna där ingen ser till helheten</a:t>
            </a:r>
            <a:endParaRPr/>
          </a:p>
          <a:p>
            <a:pPr marL="0" lvl="0" indent="0" algn="l" rtl="0">
              <a:lnSpc>
                <a:spcPct val="100000"/>
              </a:lnSpc>
              <a:spcBef>
                <a:spcPts val="1000"/>
              </a:spcBef>
              <a:spcAft>
                <a:spcPts val="0"/>
              </a:spcAft>
              <a:buClr>
                <a:schemeClr val="lt1"/>
              </a:buClr>
              <a:buSzPts val="1050"/>
              <a:buNone/>
            </a:pPr>
            <a:endParaRPr sz="1050">
              <a:latin typeface="Calibri"/>
              <a:ea typeface="Calibri"/>
              <a:cs typeface="Calibri"/>
              <a:sym typeface="Calibri"/>
            </a:endParaRPr>
          </a:p>
        </p:txBody>
      </p:sp>
      <p:sp>
        <p:nvSpPr>
          <p:cNvPr id="114" name="Google Shape;114;p4"/>
          <p:cNvSpPr txBox="1">
            <a:spLocks noGrp="1"/>
          </p:cNvSpPr>
          <p:nvPr>
            <p:ph type="body" idx="2"/>
          </p:nvPr>
        </p:nvSpPr>
        <p:spPr>
          <a:xfrm>
            <a:off x="6172200" y="3908873"/>
            <a:ext cx="5181600" cy="220454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050"/>
              <a:buNone/>
            </a:pPr>
            <a:r>
              <a:rPr lang="sv-SE" sz="1050">
                <a:latin typeface="Calibri"/>
                <a:ea typeface="Calibri"/>
                <a:cs typeface="Calibri"/>
                <a:sym typeface="Calibri"/>
              </a:rPr>
              <a:t>Värdet på en vara eller en tjänst uppstår först när den används av en kund eller annan aktör, och där värdet för kunden samskapas tillsammans med den producerande organisationen.</a:t>
            </a:r>
            <a:endParaRPr/>
          </a:p>
          <a:p>
            <a:pPr marL="0" lvl="0" indent="0" algn="l" rtl="0">
              <a:lnSpc>
                <a:spcPct val="100000"/>
              </a:lnSpc>
              <a:spcBef>
                <a:spcPts val="1000"/>
              </a:spcBef>
              <a:spcAft>
                <a:spcPts val="0"/>
              </a:spcAft>
              <a:buClr>
                <a:schemeClr val="lt1"/>
              </a:buClr>
              <a:buSzPts val="1050"/>
              <a:buNone/>
            </a:pPr>
            <a:r>
              <a:rPr lang="sv-SE" sz="1050">
                <a:latin typeface="Calibri"/>
                <a:ea typeface="Calibri"/>
                <a:cs typeface="Calibri"/>
                <a:sym typeface="Calibri"/>
              </a:rPr>
              <a:t>Fokus på att erbjuda så bra möjligheter som möjligt för kunden att själv skapa värde, och att integrera organisationens resurser med andra organisationer som kan stödja individen. </a:t>
            </a:r>
            <a:endParaRPr/>
          </a:p>
          <a:p>
            <a:pPr marL="228600" lvl="0" indent="-228600" algn="l" rtl="0">
              <a:lnSpc>
                <a:spcPct val="100000"/>
              </a:lnSpc>
              <a:spcBef>
                <a:spcPts val="1000"/>
              </a:spcBef>
              <a:spcAft>
                <a:spcPts val="0"/>
              </a:spcAft>
              <a:buClr>
                <a:schemeClr val="lt1"/>
              </a:buClr>
              <a:buSzPts val="1050"/>
              <a:buChar char="•"/>
            </a:pPr>
            <a:r>
              <a:rPr lang="sv-SE" sz="1050">
                <a:latin typeface="Calibri"/>
                <a:ea typeface="Calibri"/>
                <a:cs typeface="Calibri"/>
                <a:sym typeface="Calibri"/>
              </a:rPr>
              <a:t>Mål, mätetal och indikatorer som även fokuserar på kundens/användarens värdeskapande </a:t>
            </a:r>
            <a:endParaRPr/>
          </a:p>
          <a:p>
            <a:pPr marL="228600" lvl="0" indent="-228600" algn="l" rtl="0">
              <a:lnSpc>
                <a:spcPct val="100000"/>
              </a:lnSpc>
              <a:spcBef>
                <a:spcPts val="1000"/>
              </a:spcBef>
              <a:spcAft>
                <a:spcPts val="0"/>
              </a:spcAft>
              <a:buClr>
                <a:schemeClr val="lt1"/>
              </a:buClr>
              <a:buSzPts val="1050"/>
              <a:buChar char="•"/>
            </a:pPr>
            <a:r>
              <a:rPr lang="sv-SE" sz="1050">
                <a:latin typeface="Calibri"/>
                <a:ea typeface="Calibri"/>
                <a:cs typeface="Calibri"/>
                <a:sym typeface="Calibri"/>
              </a:rPr>
              <a:t>Kunden/användaren samskapar värde tillsammans med en eller flera organisationer </a:t>
            </a:r>
            <a:endParaRPr/>
          </a:p>
          <a:p>
            <a:pPr marL="228600" lvl="0" indent="-228600" algn="l" rtl="0">
              <a:lnSpc>
                <a:spcPct val="100000"/>
              </a:lnSpc>
              <a:spcBef>
                <a:spcPts val="1000"/>
              </a:spcBef>
              <a:spcAft>
                <a:spcPts val="0"/>
              </a:spcAft>
              <a:buClr>
                <a:schemeClr val="lt1"/>
              </a:buClr>
              <a:buSzPts val="1050"/>
              <a:buChar char="•"/>
            </a:pPr>
            <a:r>
              <a:rPr lang="sv-SE" sz="1050">
                <a:latin typeface="Calibri"/>
                <a:ea typeface="Calibri"/>
                <a:cs typeface="Calibri"/>
                <a:sym typeface="Calibri"/>
              </a:rPr>
              <a:t>Policyarbete utifrån kunden/användarens behov, erfarenheter och resurser</a:t>
            </a:r>
            <a:endParaRPr/>
          </a:p>
          <a:p>
            <a:pPr marL="0" lvl="0" indent="0" algn="l" rtl="0">
              <a:lnSpc>
                <a:spcPct val="100000"/>
              </a:lnSpc>
              <a:spcBef>
                <a:spcPts val="1000"/>
              </a:spcBef>
              <a:spcAft>
                <a:spcPts val="0"/>
              </a:spcAft>
              <a:buClr>
                <a:schemeClr val="lt1"/>
              </a:buClr>
              <a:buSzPts val="1050"/>
              <a:buNone/>
            </a:pPr>
            <a:endParaRPr sz="1050">
              <a:latin typeface="Calibri"/>
              <a:ea typeface="Calibri"/>
              <a:cs typeface="Calibri"/>
              <a:sym typeface="Calibri"/>
            </a:endParaRPr>
          </a:p>
        </p:txBody>
      </p:sp>
      <p:pic>
        <p:nvPicPr>
          <p:cNvPr id="115" name="Google Shape;115;p4" descr="Stor Fabrik Med Rör Symbol, Tecknad Filmstil Vektor Illustrationer -  Illustration av resurs, arkitektur: 79610515"/>
          <p:cNvPicPr preferRelativeResize="0"/>
          <p:nvPr/>
        </p:nvPicPr>
        <p:blipFill rotWithShape="1">
          <a:blip r:embed="rId3">
            <a:alphaModFix/>
          </a:blip>
          <a:srcRect l="7461" t="20190" r="8222" b="19745"/>
          <a:stretch/>
        </p:blipFill>
        <p:spPr>
          <a:xfrm>
            <a:off x="1637212" y="1305354"/>
            <a:ext cx="3283131" cy="2338737"/>
          </a:xfrm>
          <a:prstGeom prst="rect">
            <a:avLst/>
          </a:prstGeom>
          <a:noFill/>
          <a:ln>
            <a:noFill/>
          </a:ln>
        </p:spPr>
      </p:pic>
      <p:pic>
        <p:nvPicPr>
          <p:cNvPr id="116" name="Google Shape;116;p4" descr="iPhone 7"/>
          <p:cNvPicPr preferRelativeResize="0"/>
          <p:nvPr/>
        </p:nvPicPr>
        <p:blipFill rotWithShape="1">
          <a:blip r:embed="rId4">
            <a:alphaModFix/>
          </a:blip>
          <a:srcRect/>
          <a:stretch/>
        </p:blipFill>
        <p:spPr>
          <a:xfrm>
            <a:off x="6898821" y="1280314"/>
            <a:ext cx="2476500" cy="2476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1">
            <a:spLocks noGrp="1"/>
          </p:cNvSpPr>
          <p:nvPr>
            <p:ph type="title"/>
          </p:nvPr>
        </p:nvSpPr>
        <p:spPr>
          <a:xfrm>
            <a:off x="838200" y="768719"/>
            <a:ext cx="10515600" cy="100965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3"/>
              </a:buClr>
              <a:buSzPts val="3300"/>
              <a:buFont typeface="Lucida Sans"/>
              <a:buNone/>
            </a:pPr>
            <a:r>
              <a:rPr lang="sv-SE"/>
              <a:t>Några utvecklande frågor</a:t>
            </a:r>
            <a:endParaRPr/>
          </a:p>
        </p:txBody>
      </p:sp>
      <p:sp>
        <p:nvSpPr>
          <p:cNvPr id="122" name="Google Shape;122;p5"/>
          <p:cNvSpPr txBox="1">
            <a:spLocks noGrp="1"/>
          </p:cNvSpPr>
          <p:nvPr>
            <p:ph type="body" idx="1"/>
          </p:nvPr>
        </p:nvSpPr>
        <p:spPr>
          <a:xfrm>
            <a:off x="838200" y="2013857"/>
            <a:ext cx="5181600" cy="4012293"/>
          </a:xfrm>
          <a:prstGeom prst="rect">
            <a:avLst/>
          </a:prstGeom>
          <a:noFill/>
          <a:ln>
            <a:noFill/>
          </a:ln>
        </p:spPr>
        <p:txBody>
          <a:bodyPr spcFirstLastPara="1" wrap="square" lIns="0" tIns="0" rIns="0" bIns="0" anchor="t" anchorCtr="0">
            <a:normAutofit lnSpcReduction="10000"/>
          </a:bodyPr>
          <a:lstStyle/>
          <a:p>
            <a:pPr marL="228600" lvl="0" indent="-228600" algn="l" rtl="0">
              <a:lnSpc>
                <a:spcPct val="100000"/>
              </a:lnSpc>
              <a:spcBef>
                <a:spcPts val="0"/>
              </a:spcBef>
              <a:spcAft>
                <a:spcPts val="0"/>
              </a:spcAft>
              <a:buClr>
                <a:schemeClr val="lt1"/>
              </a:buClr>
              <a:buSzPts val="1600"/>
              <a:buChar char="•"/>
            </a:pPr>
            <a:r>
              <a:rPr lang="sv-SE" dirty="0"/>
              <a:t>Hur ser vi på värdeskapande idag?</a:t>
            </a:r>
            <a:endParaRPr dirty="0"/>
          </a:p>
          <a:p>
            <a:pPr marL="228600" lvl="0" indent="-228600" algn="l" rtl="0">
              <a:lnSpc>
                <a:spcPct val="100000"/>
              </a:lnSpc>
              <a:spcBef>
                <a:spcPts val="1000"/>
              </a:spcBef>
              <a:spcAft>
                <a:spcPts val="0"/>
              </a:spcAft>
              <a:buClr>
                <a:schemeClr val="lt1"/>
              </a:buClr>
              <a:buSzPts val="1600"/>
              <a:buChar char="•"/>
            </a:pPr>
            <a:r>
              <a:rPr lang="sv-SE" dirty="0"/>
              <a:t>Vilka är våra kunder/användare? Och vilket värde levererar vi?</a:t>
            </a:r>
            <a:endParaRPr dirty="0"/>
          </a:p>
          <a:p>
            <a:pPr marL="228600" lvl="0" indent="-228600" algn="l" rtl="0">
              <a:lnSpc>
                <a:spcPct val="100000"/>
              </a:lnSpc>
              <a:spcBef>
                <a:spcPts val="1000"/>
              </a:spcBef>
              <a:spcAft>
                <a:spcPts val="0"/>
              </a:spcAft>
              <a:buClr>
                <a:schemeClr val="lt1"/>
              </a:buClr>
              <a:buSzPts val="1600"/>
              <a:buChar char="•"/>
            </a:pPr>
            <a:r>
              <a:rPr lang="sv-SE" dirty="0"/>
              <a:t>Hur fångar vi vad som är högsta och bästa värdet för våra kunder?</a:t>
            </a:r>
          </a:p>
          <a:p>
            <a:pPr marL="228600" lvl="0" indent="-228600" algn="l" rtl="0">
              <a:lnSpc>
                <a:spcPct val="100000"/>
              </a:lnSpc>
              <a:spcBef>
                <a:spcPts val="1000"/>
              </a:spcBef>
              <a:spcAft>
                <a:spcPts val="0"/>
              </a:spcAft>
              <a:buClr>
                <a:schemeClr val="lt1"/>
              </a:buClr>
              <a:buSzPts val="1600"/>
              <a:buChar char="•"/>
            </a:pPr>
            <a:r>
              <a:rPr lang="sv-SE" dirty="0"/>
              <a:t>Hur kan vi skapa bäst värde för våra kunder/användare?</a:t>
            </a:r>
            <a:endParaRPr dirty="0"/>
          </a:p>
          <a:p>
            <a:pPr marL="685800" lvl="1" indent="-228600" algn="l" rtl="0">
              <a:lnSpc>
                <a:spcPct val="100000"/>
              </a:lnSpc>
              <a:spcBef>
                <a:spcPts val="500"/>
              </a:spcBef>
              <a:spcAft>
                <a:spcPts val="0"/>
              </a:spcAft>
              <a:buClr>
                <a:schemeClr val="lt1"/>
              </a:buClr>
              <a:buSzPts val="1400"/>
              <a:buChar char="•"/>
            </a:pPr>
            <a:r>
              <a:rPr lang="sv-SE" dirty="0"/>
              <a:t>Vilka metoder använder vi för att förstå värde för våra kunder användare? </a:t>
            </a:r>
            <a:endParaRPr dirty="0"/>
          </a:p>
          <a:p>
            <a:pPr marL="685800" lvl="1" indent="-228600" algn="l" rtl="0">
              <a:lnSpc>
                <a:spcPct val="100000"/>
              </a:lnSpc>
              <a:spcBef>
                <a:spcPts val="500"/>
              </a:spcBef>
              <a:spcAft>
                <a:spcPts val="0"/>
              </a:spcAft>
              <a:buClr>
                <a:schemeClr val="lt1"/>
              </a:buClr>
              <a:buSzPts val="1400"/>
              <a:buChar char="•"/>
            </a:pPr>
            <a:r>
              <a:rPr lang="sv-SE" dirty="0"/>
              <a:t>Kan vi involvera flera aktörer för att skapa ett ännu högre värde för våra användare? Vilka? </a:t>
            </a:r>
            <a:endParaRPr dirty="0"/>
          </a:p>
          <a:p>
            <a:pPr marL="685800" lvl="1" indent="-228600" algn="l" rtl="0">
              <a:lnSpc>
                <a:spcPct val="100000"/>
              </a:lnSpc>
              <a:spcBef>
                <a:spcPts val="500"/>
              </a:spcBef>
              <a:spcAft>
                <a:spcPts val="0"/>
              </a:spcAft>
              <a:buClr>
                <a:schemeClr val="lt1"/>
              </a:buClr>
              <a:buSzPts val="1400"/>
              <a:buChar char="•"/>
            </a:pPr>
            <a:r>
              <a:rPr lang="sv-SE" dirty="0"/>
              <a:t>Hur kan vi involvera kunder/användare i våra </a:t>
            </a:r>
            <a:r>
              <a:rPr lang="sv-SE"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innovationsprocesser</a:t>
            </a:r>
            <a:r>
              <a:rPr lang="sv-SE" dirty="0"/>
              <a:t>?</a:t>
            </a:r>
          </a:p>
          <a:p>
            <a:pPr marL="228600" indent="-228600">
              <a:spcBef>
                <a:spcPts val="500"/>
              </a:spcBef>
              <a:buSzPts val="1400"/>
            </a:pPr>
            <a:r>
              <a:rPr lang="sv-SE" dirty="0"/>
              <a:t>Hur kan vi leverera bäst värde för våra kunder/användare? </a:t>
            </a:r>
            <a:endParaRPr dirty="0"/>
          </a:p>
        </p:txBody>
      </p:sp>
      <p:sp>
        <p:nvSpPr>
          <p:cNvPr id="123" name="Google Shape;123;p5"/>
          <p:cNvSpPr txBox="1">
            <a:spLocks noGrp="1"/>
          </p:cNvSpPr>
          <p:nvPr>
            <p:ph type="body" idx="2"/>
          </p:nvPr>
        </p:nvSpPr>
        <p:spPr>
          <a:xfrm>
            <a:off x="6172200" y="2013857"/>
            <a:ext cx="5181600" cy="4012293"/>
          </a:xfrm>
          <a:prstGeom prst="rect">
            <a:avLst/>
          </a:prstGeom>
          <a:noFill/>
          <a:ln>
            <a:noFill/>
          </a:ln>
        </p:spPr>
        <p:txBody>
          <a:bodyPr spcFirstLastPara="1" wrap="square" lIns="0" tIns="0" rIns="0" bIns="0" anchor="t" anchorCtr="0">
            <a:normAutofit/>
          </a:bodyPr>
          <a:lstStyle/>
          <a:p>
            <a:pPr marL="228600" lvl="0" indent="-228600" algn="l" rtl="0">
              <a:lnSpc>
                <a:spcPct val="100000"/>
              </a:lnSpc>
              <a:spcBef>
                <a:spcPts val="0"/>
              </a:spcBef>
              <a:spcAft>
                <a:spcPts val="0"/>
              </a:spcAft>
              <a:buClr>
                <a:schemeClr val="lt1"/>
              </a:buClr>
              <a:buSzPts val="1600"/>
              <a:buChar char="•"/>
            </a:pPr>
            <a:r>
              <a:rPr lang="sv-SE"/>
              <a:t>Hur ser vi på resurser idag?</a:t>
            </a:r>
            <a:endParaRPr/>
          </a:p>
          <a:p>
            <a:pPr marL="228600" lvl="0" indent="-228600" algn="l" rtl="0">
              <a:lnSpc>
                <a:spcPct val="100000"/>
              </a:lnSpc>
              <a:spcBef>
                <a:spcPts val="1000"/>
              </a:spcBef>
              <a:spcAft>
                <a:spcPts val="0"/>
              </a:spcAft>
              <a:buClr>
                <a:schemeClr val="lt1"/>
              </a:buClr>
              <a:buSzPts val="1600"/>
              <a:buChar char="•"/>
            </a:pPr>
            <a:r>
              <a:rPr lang="sv-SE"/>
              <a:t>Hur kan vi bidra till en cirkulär ekonomi?</a:t>
            </a:r>
            <a:endParaRPr/>
          </a:p>
          <a:p>
            <a:pPr marL="228600" lvl="0" indent="-228600" algn="l" rtl="0">
              <a:lnSpc>
                <a:spcPct val="100000"/>
              </a:lnSpc>
              <a:spcBef>
                <a:spcPts val="1000"/>
              </a:spcBef>
              <a:spcAft>
                <a:spcPts val="0"/>
              </a:spcAft>
              <a:buClr>
                <a:schemeClr val="lt1"/>
              </a:buClr>
              <a:buSzPts val="1600"/>
              <a:buChar char="•"/>
            </a:pPr>
            <a:r>
              <a:rPr lang="sv-SE"/>
              <a:t>Vad behöver vi göra för att nå hela vägen till en tjänstefierad cirkulär ekonomi? Vilka steg behöver vi ta och i vilken ordning?</a:t>
            </a:r>
            <a:endParaRPr/>
          </a:p>
          <a:p>
            <a:pPr marL="228600" lvl="0" indent="-228600" algn="l" rtl="0">
              <a:lnSpc>
                <a:spcPct val="100000"/>
              </a:lnSpc>
              <a:spcBef>
                <a:spcPts val="1000"/>
              </a:spcBef>
              <a:spcAft>
                <a:spcPts val="0"/>
              </a:spcAft>
              <a:buClr>
                <a:schemeClr val="lt1"/>
              </a:buClr>
              <a:buSzPts val="1600"/>
              <a:buChar char="•"/>
            </a:pPr>
            <a:r>
              <a:rPr lang="sv-SE"/>
              <a:t>Vad bidrar kunden/användaren med? Och vad innebär det för oss?</a:t>
            </a:r>
            <a:endParaRPr/>
          </a:p>
        </p:txBody>
      </p:sp>
    </p:spTree>
  </p:cSld>
  <p:clrMapOvr>
    <a:masterClrMapping/>
  </p:clrMapOvr>
</p:sld>
</file>

<file path=ppt/theme/theme1.xml><?xml version="1.0" encoding="utf-8"?>
<a:theme xmlns:a="http://schemas.openxmlformats.org/drawingml/2006/main" name="Dark_infra">
  <a:themeElements>
    <a:clrScheme name="Custom 48">
      <a:dk1>
        <a:srgbClr val="000000"/>
      </a:dk1>
      <a:lt1>
        <a:srgbClr val="FFFFFF"/>
      </a:lt1>
      <a:dk2>
        <a:srgbClr val="9B9B9B"/>
      </a:dk2>
      <a:lt2>
        <a:srgbClr val="E6E6E6"/>
      </a:lt2>
      <a:accent1>
        <a:srgbClr val="203349"/>
      </a:accent1>
      <a:accent2>
        <a:srgbClr val="60C981"/>
      </a:accent2>
      <a:accent3>
        <a:srgbClr val="FFD55D"/>
      </a:accent3>
      <a:accent4>
        <a:srgbClr val="006C6B"/>
      </a:accent4>
      <a:accent5>
        <a:srgbClr val="00B0DB"/>
      </a:accent5>
      <a:accent6>
        <a:srgbClr val="9A9A9A"/>
      </a:accent6>
      <a:hlink>
        <a:srgbClr val="006C6B"/>
      </a:hlink>
      <a:folHlink>
        <a:srgbClr val="016B6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551</Words>
  <Application>Microsoft Office PowerPoint</Application>
  <PresentationFormat>Bredbild</PresentationFormat>
  <Paragraphs>38</Paragraphs>
  <Slides>6</Slides>
  <Notes>5</Notes>
  <HiddenSlides>0</HiddenSlides>
  <MMClips>2</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6</vt:i4>
      </vt:variant>
    </vt:vector>
  </HeadingPairs>
  <TitlesOfParts>
    <vt:vector size="12" baseType="lpstr">
      <vt:lpstr>Lucida Sans</vt:lpstr>
      <vt:lpstr>Calibri</vt:lpstr>
      <vt:lpstr>Arial</vt:lpstr>
      <vt:lpstr>Inter</vt:lpstr>
      <vt:lpstr>Georgia</vt:lpstr>
      <vt:lpstr>Dark_infra</vt:lpstr>
      <vt:lpstr>Målet: En tjänstefierad cirkulär ekonomi</vt:lpstr>
      <vt:lpstr>Introduktion</vt:lpstr>
      <vt:lpstr>Cirkulär ekonomi enligt Re:Source - ett av våra strategiska innovationsprogram</vt:lpstr>
      <vt:lpstr>Tjänstelogik och tjänstedesign enligt Centrum för tjänsteforskning</vt:lpstr>
      <vt:lpstr>Från varulogik till tjänstelogik</vt:lpstr>
      <vt:lpstr>Några utvecklande frågor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Målet: En tjänstefierad cirkulär ekonomi</dc:title>
  <dc:creator>Bodil Sandén</dc:creator>
  <cp:lastModifiedBy>Bodil Sandén</cp:lastModifiedBy>
  <cp:revision>4</cp:revision>
  <dcterms:created xsi:type="dcterms:W3CDTF">2023-01-23T08:25:55Z</dcterms:created>
  <dcterms:modified xsi:type="dcterms:W3CDTF">2023-09-01T13:07:54Z</dcterms:modified>
</cp:coreProperties>
</file>