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2" roundtripDataSignature="AMtx7mgCJKFP0K+qDMIF2xCYXoPwNkhR8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357" autoAdjust="0"/>
  </p:normalViewPr>
  <p:slideViewPr>
    <p:cSldViewPr snapToGrid="0">
      <p:cViewPr varScale="1">
        <p:scale>
          <a:sx n="65" d="100"/>
          <a:sy n="65" d="100"/>
        </p:scale>
        <p:origin x="90" y="9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customschemas.google.com/relationships/presentationmetadata" Target="metadata"/><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5" name="Google Shape;85;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2" name="Google Shape;92;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9" name="Google Shape;99;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6" name="Google Shape;106;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13" name="Google Shape;113;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0" name="Google Shape;120;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7" name="Google Shape;127;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s://support.microsoft.com/sv-se/office/%C3%A4ndra-bakgrunden-p%C3%A5-bilderna-i-powerpoint-f%C3%B6r-webben-6927cd06-5a5b-483e-9d98-6e270df45700" TargetMode="Externa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hyperlink" Target="https://support.microsoft.com/sv-se/office/%C3%A4ndra-bakgrunden-p%C3%A5-bilderna-i-powerpoint-f%C3%B6r-webben-6927cd06-5a5b-483e-9d98-6e270df45700"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hyperlink" Target="https://support.microsoft.com/sv-se/office/%C3%A4ndra-bakgrunden-p%C3%A5-bilderna-i-powerpoint-f%C3%B6r-webben-6927cd06-5a5b-483e-9d98-6e270df45700" TargetMode="Externa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hyperlink" Target="https://support.microsoft.com/sv-se/office/%C3%A4ndra-bakgrunden-p%C3%A5-bilderna-i-powerpoint-f%C3%B6r-webben-6927cd06-5a5b-483e-9d98-6e270df45700" TargetMode="External"/><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Avsnittsrubrik">
  <p:cSld name="Avsnittsrubrik">
    <p:spTree>
      <p:nvGrpSpPr>
        <p:cNvPr id="1" name="Shape 13"/>
        <p:cNvGrpSpPr/>
        <p:nvPr/>
      </p:nvGrpSpPr>
      <p:grpSpPr>
        <a:xfrm>
          <a:off x="0" y="0"/>
          <a:ext cx="0" cy="0"/>
          <a:chOff x="0" y="0"/>
          <a:chExt cx="0" cy="0"/>
        </a:xfrm>
      </p:grpSpPr>
      <p:sp>
        <p:nvSpPr>
          <p:cNvPr id="14" name="Google Shape;14;p9"/>
          <p:cNvSpPr>
            <a:spLocks noGrp="1"/>
          </p:cNvSpPr>
          <p:nvPr>
            <p:ph type="pic" idx="2"/>
          </p:nvPr>
        </p:nvSpPr>
        <p:spPr>
          <a:xfrm>
            <a:off x="3501957" y="0"/>
            <a:ext cx="8690043" cy="6858000"/>
          </a:xfrm>
          <a:prstGeom prst="rect">
            <a:avLst/>
          </a:prstGeom>
          <a:noFill/>
          <a:ln>
            <a:noFill/>
          </a:ln>
        </p:spPr>
      </p:sp>
      <p:sp>
        <p:nvSpPr>
          <p:cNvPr id="15" name="Google Shape;15;p9"/>
          <p:cNvSpPr txBox="1">
            <a:spLocks noGrp="1"/>
          </p:cNvSpPr>
          <p:nvPr>
            <p:ph type="body" idx="1"/>
          </p:nvPr>
        </p:nvSpPr>
        <p:spPr>
          <a:xfrm>
            <a:off x="4348026" y="3529010"/>
            <a:ext cx="6951345" cy="1500187"/>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1000"/>
              </a:spcBef>
              <a:spcAft>
                <a:spcPts val="0"/>
              </a:spcAft>
              <a:buClr>
                <a:schemeClr val="accent1"/>
              </a:buClr>
              <a:buSzPts val="1800"/>
              <a:buNone/>
              <a:defRPr sz="1800">
                <a:solidFill>
                  <a:schemeClr val="accent1"/>
                </a:solidFill>
              </a:defRPr>
            </a:lvl1pPr>
            <a:lvl2pPr marL="914400" lvl="1" indent="-228600" algn="l">
              <a:lnSpc>
                <a:spcPct val="100000"/>
              </a:lnSpc>
              <a:spcBef>
                <a:spcPts val="500"/>
              </a:spcBef>
              <a:spcAft>
                <a:spcPts val="0"/>
              </a:spcAft>
              <a:buClr>
                <a:srgbClr val="888888"/>
              </a:buClr>
              <a:buSzPts val="2000"/>
              <a:buNone/>
              <a:defRPr sz="2000">
                <a:solidFill>
                  <a:srgbClr val="888888"/>
                </a:solidFill>
              </a:defRPr>
            </a:lvl2pPr>
            <a:lvl3pPr marL="1371600" lvl="2" indent="-228600" algn="l">
              <a:lnSpc>
                <a:spcPct val="100000"/>
              </a:lnSpc>
              <a:spcBef>
                <a:spcPts val="500"/>
              </a:spcBef>
              <a:spcAft>
                <a:spcPts val="0"/>
              </a:spcAft>
              <a:buClr>
                <a:srgbClr val="888888"/>
              </a:buClr>
              <a:buSzPts val="1800"/>
              <a:buNone/>
              <a:defRPr sz="1800">
                <a:solidFill>
                  <a:srgbClr val="888888"/>
                </a:solidFill>
              </a:defRPr>
            </a:lvl3pPr>
            <a:lvl4pPr marL="1828800" lvl="3" indent="-228600" algn="l">
              <a:lnSpc>
                <a:spcPct val="100000"/>
              </a:lnSpc>
              <a:spcBef>
                <a:spcPts val="500"/>
              </a:spcBef>
              <a:spcAft>
                <a:spcPts val="0"/>
              </a:spcAft>
              <a:buClr>
                <a:srgbClr val="888888"/>
              </a:buClr>
              <a:buSzPts val="1600"/>
              <a:buNone/>
              <a:defRPr sz="1600">
                <a:solidFill>
                  <a:srgbClr val="888888"/>
                </a:solidFill>
              </a:defRPr>
            </a:lvl4pPr>
            <a:lvl5pPr marL="2286000" lvl="4" indent="-228600" algn="l">
              <a:lnSpc>
                <a:spcPct val="10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16" name="Google Shape;16;p9"/>
          <p:cNvSpPr txBox="1">
            <a:spLocks noGrp="1"/>
          </p:cNvSpPr>
          <p:nvPr>
            <p:ph type="title"/>
          </p:nvPr>
        </p:nvSpPr>
        <p:spPr>
          <a:xfrm>
            <a:off x="4348026" y="2319336"/>
            <a:ext cx="6951345" cy="895351"/>
          </a:xfrm>
          <a:prstGeom prst="rect">
            <a:avLst/>
          </a:prstGeom>
          <a:noFill/>
          <a:ln>
            <a:noFill/>
          </a:ln>
        </p:spPr>
        <p:txBody>
          <a:bodyPr spcFirstLastPara="1" wrap="square" lIns="0" tIns="0" rIns="0" bIns="0" anchor="b" anchorCtr="0">
            <a:noAutofit/>
          </a:bodyPr>
          <a:lstStyle>
            <a:lvl1pPr lvl="0" algn="l">
              <a:lnSpc>
                <a:spcPct val="90000"/>
              </a:lnSpc>
              <a:spcBef>
                <a:spcPts val="0"/>
              </a:spcBef>
              <a:spcAft>
                <a:spcPts val="0"/>
              </a:spcAft>
              <a:buClr>
                <a:schemeClr val="accent1"/>
              </a:buClr>
              <a:buSzPts val="6600"/>
              <a:buFont typeface="Lucida Sans"/>
              <a:buNone/>
              <a:defRPr sz="6600">
                <a:solidFill>
                  <a:schemeClr val="accen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17" name="Google Shape;17;p9"/>
          <p:cNvPicPr preferRelativeResize="0"/>
          <p:nvPr/>
        </p:nvPicPr>
        <p:blipFill rotWithShape="1">
          <a:blip r:embed="rId2">
            <a:alphaModFix/>
          </a:blip>
          <a:srcRect/>
          <a:stretch/>
        </p:blipFill>
        <p:spPr>
          <a:xfrm>
            <a:off x="0" y="0"/>
            <a:ext cx="3501957" cy="68580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matchingName="Text med bildtext">
  <p:cSld name="Text med bildtext">
    <p:spTree>
      <p:nvGrpSpPr>
        <p:cNvPr id="1" name="Shape 69"/>
        <p:cNvGrpSpPr/>
        <p:nvPr/>
      </p:nvGrpSpPr>
      <p:grpSpPr>
        <a:xfrm>
          <a:off x="0" y="0"/>
          <a:ext cx="0" cy="0"/>
          <a:chOff x="0" y="0"/>
          <a:chExt cx="0" cy="0"/>
        </a:xfrm>
      </p:grpSpPr>
      <p:sp>
        <p:nvSpPr>
          <p:cNvPr id="70" name="Google Shape;70;p18"/>
          <p:cNvSpPr txBox="1">
            <a:spLocks noGrp="1"/>
          </p:cNvSpPr>
          <p:nvPr>
            <p:ph type="title"/>
          </p:nvPr>
        </p:nvSpPr>
        <p:spPr>
          <a:xfrm>
            <a:off x="819038" y="798286"/>
            <a:ext cx="10531134" cy="980084"/>
          </a:xfrm>
          <a:prstGeom prst="rect">
            <a:avLst/>
          </a:prstGeom>
          <a:noFill/>
          <a:ln>
            <a:noFill/>
          </a:ln>
        </p:spPr>
        <p:txBody>
          <a:bodyPr spcFirstLastPara="1" wrap="square" lIns="0" tIns="0" rIns="0" bIns="0" anchor="t" anchorCtr="0">
            <a:normAutofit/>
          </a:bodyPr>
          <a:lstStyle>
            <a:lvl1pPr lvl="0" algn="l">
              <a:lnSpc>
                <a:spcPct val="90000"/>
              </a:lnSpc>
              <a:spcBef>
                <a:spcPts val="0"/>
              </a:spcBef>
              <a:spcAft>
                <a:spcPts val="0"/>
              </a:spcAft>
              <a:buClr>
                <a:schemeClr val="dk1"/>
              </a:buClr>
              <a:buSzPts val="3300"/>
              <a:buFont typeface="Lucida Sans"/>
              <a:buNone/>
              <a:defRPr sz="33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1" name="Google Shape;71;p18"/>
          <p:cNvSpPr txBox="1">
            <a:spLocks noGrp="1"/>
          </p:cNvSpPr>
          <p:nvPr>
            <p:ph type="body" idx="1"/>
          </p:nvPr>
        </p:nvSpPr>
        <p:spPr>
          <a:xfrm>
            <a:off x="838200" y="2013857"/>
            <a:ext cx="6096459" cy="4045855"/>
          </a:xfrm>
          <a:prstGeom prst="rect">
            <a:avLst/>
          </a:prstGeom>
          <a:noFill/>
          <a:ln>
            <a:noFill/>
          </a:ln>
        </p:spPr>
        <p:txBody>
          <a:bodyPr spcFirstLastPara="1" wrap="square" lIns="0" tIns="0" rIns="0" bIns="0" anchor="t" anchorCtr="0">
            <a:normAutofit/>
          </a:bodyPr>
          <a:lstStyle>
            <a:lvl1pPr marL="457200" lvl="0" indent="-317500" algn="l">
              <a:lnSpc>
                <a:spcPct val="100000"/>
              </a:lnSpc>
              <a:spcBef>
                <a:spcPts val="1000"/>
              </a:spcBef>
              <a:spcAft>
                <a:spcPts val="0"/>
              </a:spcAft>
              <a:buClr>
                <a:schemeClr val="dk1"/>
              </a:buClr>
              <a:buSzPts val="1400"/>
              <a:buChar char="•"/>
              <a:defRPr sz="1400"/>
            </a:lvl1pPr>
            <a:lvl2pPr marL="914400" lvl="1" indent="-317500" algn="l">
              <a:lnSpc>
                <a:spcPct val="100000"/>
              </a:lnSpc>
              <a:spcBef>
                <a:spcPts val="500"/>
              </a:spcBef>
              <a:spcAft>
                <a:spcPts val="0"/>
              </a:spcAft>
              <a:buClr>
                <a:schemeClr val="dk1"/>
              </a:buClr>
              <a:buSzPts val="1400"/>
              <a:buChar char="•"/>
              <a:defRPr sz="1400"/>
            </a:lvl2pPr>
            <a:lvl3pPr marL="1371600" lvl="2" indent="-317500" algn="l">
              <a:lnSpc>
                <a:spcPct val="100000"/>
              </a:lnSpc>
              <a:spcBef>
                <a:spcPts val="500"/>
              </a:spcBef>
              <a:spcAft>
                <a:spcPts val="0"/>
              </a:spcAft>
              <a:buClr>
                <a:schemeClr val="dk1"/>
              </a:buClr>
              <a:buSzPts val="1400"/>
              <a:buChar char="•"/>
              <a:defRPr sz="1400"/>
            </a:lvl3pPr>
            <a:lvl4pPr marL="1828800" lvl="3" indent="-317500" algn="l">
              <a:lnSpc>
                <a:spcPct val="100000"/>
              </a:lnSpc>
              <a:spcBef>
                <a:spcPts val="500"/>
              </a:spcBef>
              <a:spcAft>
                <a:spcPts val="0"/>
              </a:spcAft>
              <a:buClr>
                <a:schemeClr val="dk1"/>
              </a:buClr>
              <a:buSzPts val="1400"/>
              <a:buChar char="•"/>
              <a:defRPr sz="1400"/>
            </a:lvl4pPr>
            <a:lvl5pPr marL="2286000" lvl="4" indent="-317500" algn="l">
              <a:lnSpc>
                <a:spcPct val="100000"/>
              </a:lnSpc>
              <a:spcBef>
                <a:spcPts val="500"/>
              </a:spcBef>
              <a:spcAft>
                <a:spcPts val="0"/>
              </a:spcAft>
              <a:buClr>
                <a:schemeClr val="dk1"/>
              </a:buClr>
              <a:buSzPts val="1400"/>
              <a:buChar char="•"/>
              <a:defRPr sz="14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72" name="Google Shape;72;p18"/>
          <p:cNvSpPr>
            <a:spLocks noGrp="1"/>
          </p:cNvSpPr>
          <p:nvPr>
            <p:ph type="pic" idx="2"/>
          </p:nvPr>
        </p:nvSpPr>
        <p:spPr>
          <a:xfrm>
            <a:off x="7342053" y="2051595"/>
            <a:ext cx="4008120" cy="4008119"/>
          </a:xfrm>
          <a:prstGeom prst="rect">
            <a:avLst/>
          </a:prstGeom>
          <a:noFill/>
          <a:ln>
            <a:noFill/>
          </a:ln>
        </p:spPr>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Bild med bildtext" type="picTx">
  <p:cSld name="PICTURE_WITH_CAPTION_TEXT">
    <p:spTree>
      <p:nvGrpSpPr>
        <p:cNvPr id="1" name="Shape 73"/>
        <p:cNvGrpSpPr/>
        <p:nvPr/>
      </p:nvGrpSpPr>
      <p:grpSpPr>
        <a:xfrm>
          <a:off x="0" y="0"/>
          <a:ext cx="0" cy="0"/>
          <a:chOff x="0" y="0"/>
          <a:chExt cx="0" cy="0"/>
        </a:xfrm>
      </p:grpSpPr>
      <p:sp>
        <p:nvSpPr>
          <p:cNvPr id="74" name="Google Shape;74;p19"/>
          <p:cNvSpPr txBox="1">
            <a:spLocks noGrp="1"/>
          </p:cNvSpPr>
          <p:nvPr>
            <p:ph type="title"/>
          </p:nvPr>
        </p:nvSpPr>
        <p:spPr>
          <a:xfrm>
            <a:off x="839788" y="812800"/>
            <a:ext cx="4457926" cy="957943"/>
          </a:xfrm>
          <a:prstGeom prst="rect">
            <a:avLst/>
          </a:prstGeom>
          <a:noFill/>
          <a:ln>
            <a:noFill/>
          </a:ln>
        </p:spPr>
        <p:txBody>
          <a:bodyPr spcFirstLastPara="1" wrap="square" lIns="0" tIns="0" rIns="0" bIns="0" anchor="t" anchorCtr="0">
            <a:normAutofit/>
          </a:bodyPr>
          <a:lstStyle>
            <a:lvl1pPr lvl="0" algn="l">
              <a:lnSpc>
                <a:spcPct val="90000"/>
              </a:lnSpc>
              <a:spcBef>
                <a:spcPts val="0"/>
              </a:spcBef>
              <a:spcAft>
                <a:spcPts val="0"/>
              </a:spcAft>
              <a:buClr>
                <a:schemeClr val="dk1"/>
              </a:buClr>
              <a:buSzPts val="3300"/>
              <a:buFont typeface="Lucida Sans"/>
              <a:buNone/>
              <a:defRPr sz="33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5" name="Google Shape;75;p19"/>
          <p:cNvSpPr>
            <a:spLocks noGrp="1"/>
          </p:cNvSpPr>
          <p:nvPr>
            <p:ph type="pic" idx="2"/>
          </p:nvPr>
        </p:nvSpPr>
        <p:spPr>
          <a:xfrm>
            <a:off x="6096000" y="1"/>
            <a:ext cx="6096000" cy="6858000"/>
          </a:xfrm>
          <a:prstGeom prst="rect">
            <a:avLst/>
          </a:prstGeom>
          <a:noFill/>
          <a:ln>
            <a:noFill/>
          </a:ln>
        </p:spPr>
      </p:sp>
      <p:sp>
        <p:nvSpPr>
          <p:cNvPr id="76" name="Google Shape;76;p19"/>
          <p:cNvSpPr txBox="1">
            <a:spLocks noGrp="1"/>
          </p:cNvSpPr>
          <p:nvPr>
            <p:ph type="body" idx="1"/>
          </p:nvPr>
        </p:nvSpPr>
        <p:spPr>
          <a:xfrm>
            <a:off x="839788" y="2013857"/>
            <a:ext cx="4457926" cy="3855131"/>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1000"/>
              </a:spcBef>
              <a:spcAft>
                <a:spcPts val="0"/>
              </a:spcAft>
              <a:buClr>
                <a:schemeClr val="dk1"/>
              </a:buClr>
              <a:buSzPts val="1600"/>
              <a:buNone/>
              <a:defRPr sz="1600"/>
            </a:lvl1pPr>
            <a:lvl2pPr marL="914400" lvl="1" indent="-228600" algn="l">
              <a:lnSpc>
                <a:spcPct val="100000"/>
              </a:lnSpc>
              <a:spcBef>
                <a:spcPts val="500"/>
              </a:spcBef>
              <a:spcAft>
                <a:spcPts val="0"/>
              </a:spcAft>
              <a:buClr>
                <a:schemeClr val="dk1"/>
              </a:buClr>
              <a:buSzPts val="1400"/>
              <a:buNone/>
              <a:defRPr sz="1400"/>
            </a:lvl2pPr>
            <a:lvl3pPr marL="1371600" lvl="2" indent="-228600" algn="l">
              <a:lnSpc>
                <a:spcPct val="100000"/>
              </a:lnSpc>
              <a:spcBef>
                <a:spcPts val="500"/>
              </a:spcBef>
              <a:spcAft>
                <a:spcPts val="0"/>
              </a:spcAft>
              <a:buClr>
                <a:schemeClr val="dk1"/>
              </a:buClr>
              <a:buSzPts val="1200"/>
              <a:buNone/>
              <a:defRPr sz="1200"/>
            </a:lvl3pPr>
            <a:lvl4pPr marL="1828800" lvl="3" indent="-228600" algn="l">
              <a:lnSpc>
                <a:spcPct val="100000"/>
              </a:lnSpc>
              <a:spcBef>
                <a:spcPts val="500"/>
              </a:spcBef>
              <a:spcAft>
                <a:spcPts val="0"/>
              </a:spcAft>
              <a:buClr>
                <a:schemeClr val="dk1"/>
              </a:buClr>
              <a:buSzPts val="1000"/>
              <a:buNone/>
              <a:defRPr sz="1000"/>
            </a:lvl4pPr>
            <a:lvl5pPr marL="2286000" lvl="4" indent="-228600" algn="l">
              <a:lnSpc>
                <a:spcPct val="10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77" name="Google Shape;77;p19"/>
          <p:cNvSpPr txBox="1"/>
          <p:nvPr/>
        </p:nvSpPr>
        <p:spPr>
          <a:xfrm>
            <a:off x="12530295" y="422031"/>
            <a:ext cx="1989573" cy="255454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sv-SE" sz="1400">
                <a:solidFill>
                  <a:schemeClr val="dk1"/>
                </a:solidFill>
                <a:latin typeface="Georgia"/>
                <a:ea typeface="Georgia"/>
                <a:cs typeface="Georgia"/>
                <a:sym typeface="Georgia"/>
              </a:rPr>
              <a:t>Byt bakgrundfärg på denna sida för till grön eller gul för alternativ variant</a:t>
            </a:r>
            <a:endParaRPr/>
          </a:p>
          <a:p>
            <a:pPr marL="0" marR="0" lvl="0" indent="0" algn="l" rtl="0">
              <a:spcBef>
                <a:spcPts val="0"/>
              </a:spcBef>
              <a:spcAft>
                <a:spcPts val="0"/>
              </a:spcAft>
              <a:buNone/>
            </a:pPr>
            <a:endParaRPr sz="1400">
              <a:solidFill>
                <a:schemeClr val="dk1"/>
              </a:solidFill>
              <a:latin typeface="Georgia"/>
              <a:ea typeface="Georgia"/>
              <a:cs typeface="Georgia"/>
              <a:sym typeface="Georgia"/>
            </a:endParaRPr>
          </a:p>
          <a:p>
            <a:pPr marL="0" marR="0" lvl="0" indent="0" algn="l" rtl="0">
              <a:spcBef>
                <a:spcPts val="0"/>
              </a:spcBef>
              <a:spcAft>
                <a:spcPts val="0"/>
              </a:spcAft>
              <a:buNone/>
            </a:pPr>
            <a:r>
              <a:rPr lang="sv-SE" sz="1000">
                <a:solidFill>
                  <a:schemeClr val="dk1"/>
                </a:solidFill>
                <a:latin typeface="Georgia"/>
                <a:ea typeface="Georgia"/>
                <a:cs typeface="Georgia"/>
                <a:sym typeface="Georgia"/>
              </a:rPr>
              <a:t>(Läs mer hur man gör här: </a:t>
            </a:r>
            <a:r>
              <a:rPr lang="sv-SE" sz="1000" u="sng">
                <a:solidFill>
                  <a:schemeClr val="dk1"/>
                </a:solidFill>
                <a:latin typeface="Georgia"/>
                <a:ea typeface="Georgia"/>
                <a:cs typeface="Georgia"/>
                <a:sym typeface="Georgia"/>
                <a:hlinkClick r:id="rId2">
                  <a:extLst>
                    <a:ext uri="{A12FA001-AC4F-418D-AE19-62706E023703}">
                      <ahyp:hlinkClr xmlns:ahyp="http://schemas.microsoft.com/office/drawing/2018/hyperlinkcolor" val="tx"/>
                    </a:ext>
                  </a:extLst>
                </a:hlinkClick>
              </a:rPr>
              <a:t>https://support.microsoft.com/sv-se/office/%C3%A4ndra-bakgrunden-p%C3%A5-bilderna-i-powerpoint-f%C3%B6r-webben-6927cd06-5a5b-483e-9d98-6e270df45700</a:t>
            </a:r>
            <a:r>
              <a:rPr lang="sv-SE" sz="1000">
                <a:solidFill>
                  <a:schemeClr val="dk1"/>
                </a:solidFill>
                <a:latin typeface="Georgia"/>
                <a:ea typeface="Georgia"/>
                <a:cs typeface="Georgia"/>
                <a:sym typeface="Georgia"/>
              </a:rPr>
              <a:t>)</a:t>
            </a:r>
            <a:endParaRPr/>
          </a:p>
          <a:p>
            <a:pPr marL="0" marR="0" lvl="0" indent="0" algn="l" rtl="0">
              <a:spcBef>
                <a:spcPts val="0"/>
              </a:spcBef>
              <a:spcAft>
                <a:spcPts val="0"/>
              </a:spcAft>
              <a:buNone/>
            </a:pPr>
            <a:endParaRPr sz="1000">
              <a:solidFill>
                <a:schemeClr val="dk1"/>
              </a:solidFill>
              <a:latin typeface="Georgia"/>
              <a:ea typeface="Georgia"/>
              <a:cs typeface="Georgia"/>
              <a:sym typeface="Georgia"/>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1_Picture with Caption">
  <p:cSld name="1_Picture with Caption">
    <p:spTree>
      <p:nvGrpSpPr>
        <p:cNvPr id="1" name="Shape 78"/>
        <p:cNvGrpSpPr/>
        <p:nvPr/>
      </p:nvGrpSpPr>
      <p:grpSpPr>
        <a:xfrm>
          <a:off x="0" y="0"/>
          <a:ext cx="0" cy="0"/>
          <a:chOff x="0" y="0"/>
          <a:chExt cx="0" cy="0"/>
        </a:xfrm>
      </p:grpSpPr>
      <p:sp>
        <p:nvSpPr>
          <p:cNvPr id="79" name="Google Shape;79;p20"/>
          <p:cNvSpPr txBox="1">
            <a:spLocks noGrp="1"/>
          </p:cNvSpPr>
          <p:nvPr>
            <p:ph type="title"/>
          </p:nvPr>
        </p:nvSpPr>
        <p:spPr>
          <a:xfrm>
            <a:off x="6892240" y="812800"/>
            <a:ext cx="4457926" cy="957943"/>
          </a:xfrm>
          <a:prstGeom prst="rect">
            <a:avLst/>
          </a:prstGeom>
          <a:noFill/>
          <a:ln>
            <a:noFill/>
          </a:ln>
        </p:spPr>
        <p:txBody>
          <a:bodyPr spcFirstLastPara="1" wrap="square" lIns="0" tIns="0" rIns="0" bIns="0" anchor="t" anchorCtr="0">
            <a:normAutofit/>
          </a:bodyPr>
          <a:lstStyle>
            <a:lvl1pPr lvl="0" algn="l">
              <a:lnSpc>
                <a:spcPct val="90000"/>
              </a:lnSpc>
              <a:spcBef>
                <a:spcPts val="0"/>
              </a:spcBef>
              <a:spcAft>
                <a:spcPts val="0"/>
              </a:spcAft>
              <a:buClr>
                <a:schemeClr val="dk1"/>
              </a:buClr>
              <a:buSzPts val="3300"/>
              <a:buFont typeface="Lucida Sans"/>
              <a:buNone/>
              <a:defRPr sz="33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0"/>
          <p:cNvSpPr>
            <a:spLocks noGrp="1"/>
          </p:cNvSpPr>
          <p:nvPr>
            <p:ph type="pic" idx="2"/>
          </p:nvPr>
        </p:nvSpPr>
        <p:spPr>
          <a:xfrm>
            <a:off x="0" y="0"/>
            <a:ext cx="6096000" cy="6858000"/>
          </a:xfrm>
          <a:prstGeom prst="rect">
            <a:avLst/>
          </a:prstGeom>
          <a:noFill/>
          <a:ln>
            <a:noFill/>
          </a:ln>
        </p:spPr>
      </p:sp>
      <p:sp>
        <p:nvSpPr>
          <p:cNvPr id="81" name="Google Shape;81;p20"/>
          <p:cNvSpPr txBox="1">
            <a:spLocks noGrp="1"/>
          </p:cNvSpPr>
          <p:nvPr>
            <p:ph type="body" idx="1"/>
          </p:nvPr>
        </p:nvSpPr>
        <p:spPr>
          <a:xfrm>
            <a:off x="6892240" y="2013857"/>
            <a:ext cx="4457926" cy="3855131"/>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1000"/>
              </a:spcBef>
              <a:spcAft>
                <a:spcPts val="0"/>
              </a:spcAft>
              <a:buClr>
                <a:schemeClr val="dk1"/>
              </a:buClr>
              <a:buSzPts val="1600"/>
              <a:buNone/>
              <a:defRPr sz="1600"/>
            </a:lvl1pPr>
            <a:lvl2pPr marL="914400" lvl="1" indent="-228600" algn="l">
              <a:lnSpc>
                <a:spcPct val="100000"/>
              </a:lnSpc>
              <a:spcBef>
                <a:spcPts val="500"/>
              </a:spcBef>
              <a:spcAft>
                <a:spcPts val="0"/>
              </a:spcAft>
              <a:buClr>
                <a:schemeClr val="dk1"/>
              </a:buClr>
              <a:buSzPts val="1400"/>
              <a:buNone/>
              <a:defRPr sz="1400"/>
            </a:lvl2pPr>
            <a:lvl3pPr marL="1371600" lvl="2" indent="-228600" algn="l">
              <a:lnSpc>
                <a:spcPct val="100000"/>
              </a:lnSpc>
              <a:spcBef>
                <a:spcPts val="500"/>
              </a:spcBef>
              <a:spcAft>
                <a:spcPts val="0"/>
              </a:spcAft>
              <a:buClr>
                <a:schemeClr val="dk1"/>
              </a:buClr>
              <a:buSzPts val="1200"/>
              <a:buNone/>
              <a:defRPr sz="1200"/>
            </a:lvl3pPr>
            <a:lvl4pPr marL="1828800" lvl="3" indent="-228600" algn="l">
              <a:lnSpc>
                <a:spcPct val="100000"/>
              </a:lnSpc>
              <a:spcBef>
                <a:spcPts val="500"/>
              </a:spcBef>
              <a:spcAft>
                <a:spcPts val="0"/>
              </a:spcAft>
              <a:buClr>
                <a:schemeClr val="dk1"/>
              </a:buClr>
              <a:buSzPts val="1000"/>
              <a:buNone/>
              <a:defRPr sz="1000"/>
            </a:lvl4pPr>
            <a:lvl5pPr marL="2286000" lvl="4" indent="-228600" algn="l">
              <a:lnSpc>
                <a:spcPct val="10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82" name="Google Shape;82;p20"/>
          <p:cNvSpPr txBox="1"/>
          <p:nvPr/>
        </p:nvSpPr>
        <p:spPr>
          <a:xfrm>
            <a:off x="12530295" y="422031"/>
            <a:ext cx="1989573" cy="255454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sv-SE" sz="1400">
                <a:solidFill>
                  <a:schemeClr val="dk1"/>
                </a:solidFill>
                <a:latin typeface="Georgia"/>
                <a:ea typeface="Georgia"/>
                <a:cs typeface="Georgia"/>
                <a:sym typeface="Georgia"/>
              </a:rPr>
              <a:t>Byt bakgrundfärg på denna sida för till grön eller gul för alternativ variant</a:t>
            </a:r>
            <a:endParaRPr/>
          </a:p>
          <a:p>
            <a:pPr marL="0" marR="0" lvl="0" indent="0" algn="l" rtl="0">
              <a:spcBef>
                <a:spcPts val="0"/>
              </a:spcBef>
              <a:spcAft>
                <a:spcPts val="0"/>
              </a:spcAft>
              <a:buNone/>
            </a:pPr>
            <a:endParaRPr sz="1400">
              <a:solidFill>
                <a:schemeClr val="dk1"/>
              </a:solidFill>
              <a:latin typeface="Georgia"/>
              <a:ea typeface="Georgia"/>
              <a:cs typeface="Georgia"/>
              <a:sym typeface="Georgia"/>
            </a:endParaRPr>
          </a:p>
          <a:p>
            <a:pPr marL="0" marR="0" lvl="0" indent="0" algn="l" rtl="0">
              <a:spcBef>
                <a:spcPts val="0"/>
              </a:spcBef>
              <a:spcAft>
                <a:spcPts val="0"/>
              </a:spcAft>
              <a:buNone/>
            </a:pPr>
            <a:r>
              <a:rPr lang="sv-SE" sz="1000">
                <a:solidFill>
                  <a:schemeClr val="dk1"/>
                </a:solidFill>
                <a:latin typeface="Georgia"/>
                <a:ea typeface="Georgia"/>
                <a:cs typeface="Georgia"/>
                <a:sym typeface="Georgia"/>
              </a:rPr>
              <a:t>(Läs mer hur man gör här: </a:t>
            </a:r>
            <a:r>
              <a:rPr lang="sv-SE" sz="1000" u="sng">
                <a:solidFill>
                  <a:schemeClr val="dk1"/>
                </a:solidFill>
                <a:latin typeface="Georgia"/>
                <a:ea typeface="Georgia"/>
                <a:cs typeface="Georgia"/>
                <a:sym typeface="Georgia"/>
                <a:hlinkClick r:id="rId2">
                  <a:extLst>
                    <a:ext uri="{A12FA001-AC4F-418D-AE19-62706E023703}">
                      <ahyp:hlinkClr xmlns:ahyp="http://schemas.microsoft.com/office/drawing/2018/hyperlinkcolor" val="tx"/>
                    </a:ext>
                  </a:extLst>
                </a:hlinkClick>
              </a:rPr>
              <a:t>https://support.microsoft.com/sv-se/office/%C3%A4ndra-bakgrunden-p%C3%A5-bilderna-i-powerpoint-f%C3%B6r-webben-6927cd06-5a5b-483e-9d98-6e270df45700</a:t>
            </a:r>
            <a:r>
              <a:rPr lang="sv-SE" sz="1000">
                <a:solidFill>
                  <a:schemeClr val="dk1"/>
                </a:solidFill>
                <a:latin typeface="Georgia"/>
                <a:ea typeface="Georgia"/>
                <a:cs typeface="Georgia"/>
                <a:sym typeface="Georgia"/>
              </a:rPr>
              <a:t>)</a:t>
            </a:r>
            <a:endParaRPr/>
          </a:p>
          <a:p>
            <a:pPr marL="0" marR="0" lvl="0" indent="0" algn="l" rtl="0">
              <a:spcBef>
                <a:spcPts val="0"/>
              </a:spcBef>
              <a:spcAft>
                <a:spcPts val="0"/>
              </a:spcAft>
              <a:buNone/>
            </a:pPr>
            <a:endParaRPr sz="1000">
              <a:solidFill>
                <a:schemeClr val="dk1"/>
              </a:solidFill>
              <a:latin typeface="Georgia"/>
              <a:ea typeface="Georgia"/>
              <a:cs typeface="Georgia"/>
              <a:sym typeface="Georgia"/>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Rubrik och innehåll" type="obj">
  <p:cSld name="OBJECT">
    <p:spTree>
      <p:nvGrpSpPr>
        <p:cNvPr id="1" name="Shape 18"/>
        <p:cNvGrpSpPr/>
        <p:nvPr/>
      </p:nvGrpSpPr>
      <p:grpSpPr>
        <a:xfrm>
          <a:off x="0" y="0"/>
          <a:ext cx="0" cy="0"/>
          <a:chOff x="0" y="0"/>
          <a:chExt cx="0" cy="0"/>
        </a:xfrm>
      </p:grpSpPr>
      <p:sp>
        <p:nvSpPr>
          <p:cNvPr id="19" name="Google Shape;19;p10"/>
          <p:cNvSpPr txBox="1">
            <a:spLocks noGrp="1"/>
          </p:cNvSpPr>
          <p:nvPr>
            <p:ph type="title"/>
          </p:nvPr>
        </p:nvSpPr>
        <p:spPr>
          <a:xfrm>
            <a:off x="838200" y="768719"/>
            <a:ext cx="10515600" cy="1009651"/>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0" name="Google Shape;20;p10"/>
          <p:cNvSpPr txBox="1">
            <a:spLocks noGrp="1"/>
          </p:cNvSpPr>
          <p:nvPr>
            <p:ph type="body" idx="1"/>
          </p:nvPr>
        </p:nvSpPr>
        <p:spPr>
          <a:xfrm>
            <a:off x="838200" y="2013857"/>
            <a:ext cx="10515600" cy="4005940"/>
          </a:xfrm>
          <a:prstGeom prst="rect">
            <a:avLst/>
          </a:prstGeom>
          <a:noFill/>
          <a:ln>
            <a:noFill/>
          </a:ln>
        </p:spPr>
        <p:txBody>
          <a:bodyPr spcFirstLastPara="1" wrap="square" lIns="0" tIns="0" rIns="0" bIns="0" anchor="t" anchorCtr="0">
            <a:noAutofit/>
          </a:bodyPr>
          <a:lstStyle>
            <a:lvl1pPr marL="457200" lvl="0" indent="-342900" algn="l">
              <a:lnSpc>
                <a:spcPct val="100000"/>
              </a:lnSpc>
              <a:spcBef>
                <a:spcPts val="1000"/>
              </a:spcBef>
              <a:spcAft>
                <a:spcPts val="0"/>
              </a:spcAft>
              <a:buClr>
                <a:schemeClr val="dk1"/>
              </a:buClr>
              <a:buSzPts val="1800"/>
              <a:buChar char="•"/>
              <a:defRPr/>
            </a:lvl1pPr>
            <a:lvl2pPr marL="914400" lvl="1" indent="-342900" algn="l">
              <a:lnSpc>
                <a:spcPct val="100000"/>
              </a:lnSpc>
              <a:spcBef>
                <a:spcPts val="500"/>
              </a:spcBef>
              <a:spcAft>
                <a:spcPts val="0"/>
              </a:spcAft>
              <a:buClr>
                <a:schemeClr val="dk1"/>
              </a:buClr>
              <a:buSzPts val="1800"/>
              <a:buChar char="•"/>
              <a:defRPr/>
            </a:lvl2pPr>
            <a:lvl3pPr marL="1371600" lvl="2" indent="-342900" algn="l">
              <a:lnSpc>
                <a:spcPct val="100000"/>
              </a:lnSpc>
              <a:spcBef>
                <a:spcPts val="500"/>
              </a:spcBef>
              <a:spcAft>
                <a:spcPts val="0"/>
              </a:spcAft>
              <a:buClr>
                <a:schemeClr val="dk1"/>
              </a:buClr>
              <a:buSzPts val="1800"/>
              <a:buChar char="•"/>
              <a:defRPr/>
            </a:lvl3pPr>
            <a:lvl4pPr marL="1828800" lvl="3" indent="-342900" algn="l">
              <a:lnSpc>
                <a:spcPct val="100000"/>
              </a:lnSpc>
              <a:spcBef>
                <a:spcPts val="500"/>
              </a:spcBef>
              <a:spcAft>
                <a:spcPts val="0"/>
              </a:spcAft>
              <a:buClr>
                <a:schemeClr val="dk1"/>
              </a:buClr>
              <a:buSzPts val="1800"/>
              <a:buChar char="•"/>
              <a:defRPr/>
            </a:lvl4pPr>
            <a:lvl5pPr marL="2286000" lvl="4" indent="-342900" algn="l">
              <a:lnSpc>
                <a:spcPct val="10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1" name="Google Shape;21;p10"/>
          <p:cNvSpPr txBox="1">
            <a:spLocks noGrp="1"/>
          </p:cNvSpPr>
          <p:nvPr>
            <p:ph type="dt" idx="10"/>
          </p:nvPr>
        </p:nvSpPr>
        <p:spPr>
          <a:xfrm>
            <a:off x="838200" y="6269266"/>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10"/>
          <p:cNvSpPr txBox="1">
            <a:spLocks noGrp="1"/>
          </p:cNvSpPr>
          <p:nvPr>
            <p:ph type="ftr" idx="11"/>
          </p:nvPr>
        </p:nvSpPr>
        <p:spPr>
          <a:xfrm>
            <a:off x="4091940" y="6269266"/>
            <a:ext cx="400812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10"/>
          <p:cNvSpPr txBox="1">
            <a:spLocks noGrp="1"/>
          </p:cNvSpPr>
          <p:nvPr>
            <p:ph type="sldNum" idx="12"/>
          </p:nvPr>
        </p:nvSpPr>
        <p:spPr>
          <a:xfrm>
            <a:off x="8610600" y="6269266"/>
            <a:ext cx="16144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Rubrikbild" type="title">
  <p:cSld name="TITLE">
    <p:spTree>
      <p:nvGrpSpPr>
        <p:cNvPr id="1" name="Shape 24"/>
        <p:cNvGrpSpPr/>
        <p:nvPr/>
      </p:nvGrpSpPr>
      <p:grpSpPr>
        <a:xfrm>
          <a:off x="0" y="0"/>
          <a:ext cx="0" cy="0"/>
          <a:chOff x="0" y="0"/>
          <a:chExt cx="0" cy="0"/>
        </a:xfrm>
      </p:grpSpPr>
      <p:sp>
        <p:nvSpPr>
          <p:cNvPr id="25" name="Google Shape;25;p11"/>
          <p:cNvSpPr txBox="1">
            <a:spLocks noGrp="1"/>
          </p:cNvSpPr>
          <p:nvPr>
            <p:ph type="ctrTitle"/>
          </p:nvPr>
        </p:nvSpPr>
        <p:spPr>
          <a:xfrm>
            <a:off x="838199" y="1122363"/>
            <a:ext cx="10511971" cy="2387600"/>
          </a:xfrm>
          <a:prstGeom prst="rect">
            <a:avLst/>
          </a:prstGeom>
          <a:noFill/>
          <a:ln>
            <a:noFill/>
          </a:ln>
        </p:spPr>
        <p:txBody>
          <a:bodyPr spcFirstLastPara="1" wrap="square" lIns="0" tIns="0" rIns="0" bIns="0" anchor="b" anchorCtr="0">
            <a:noAutofit/>
          </a:bodyPr>
          <a:lstStyle>
            <a:lvl1pPr lvl="0" algn="l">
              <a:lnSpc>
                <a:spcPct val="90000"/>
              </a:lnSpc>
              <a:spcBef>
                <a:spcPts val="0"/>
              </a:spcBef>
              <a:spcAft>
                <a:spcPts val="0"/>
              </a:spcAft>
              <a:buClr>
                <a:schemeClr val="dk1"/>
              </a:buClr>
              <a:buSzPts val="6000"/>
              <a:buFont typeface="Lucida Sans"/>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6" name="Google Shape;26;p11"/>
          <p:cNvSpPr txBox="1">
            <a:spLocks noGrp="1"/>
          </p:cNvSpPr>
          <p:nvPr>
            <p:ph type="subTitle" idx="1"/>
          </p:nvPr>
        </p:nvSpPr>
        <p:spPr>
          <a:xfrm>
            <a:off x="838199" y="3602038"/>
            <a:ext cx="10511971" cy="1655762"/>
          </a:xfrm>
          <a:prstGeom prst="rect">
            <a:avLst/>
          </a:prstGeom>
          <a:noFill/>
          <a:ln>
            <a:noFill/>
          </a:ln>
        </p:spPr>
        <p:txBody>
          <a:bodyPr spcFirstLastPara="1" wrap="square" lIns="0" tIns="0" rIns="0" bIns="0" anchor="t" anchorCtr="0">
            <a:noAutofit/>
          </a:bodyPr>
          <a:lstStyle>
            <a:lvl1pPr lvl="0" algn="l">
              <a:lnSpc>
                <a:spcPct val="100000"/>
              </a:lnSpc>
              <a:spcBef>
                <a:spcPts val="1000"/>
              </a:spcBef>
              <a:spcAft>
                <a:spcPts val="0"/>
              </a:spcAft>
              <a:buClr>
                <a:schemeClr val="dk1"/>
              </a:buClr>
              <a:buSzPts val="2400"/>
              <a:buNone/>
              <a:defRPr sz="2400"/>
            </a:lvl1pPr>
            <a:lvl2pPr lvl="1" algn="ctr">
              <a:lnSpc>
                <a:spcPct val="100000"/>
              </a:lnSpc>
              <a:spcBef>
                <a:spcPts val="500"/>
              </a:spcBef>
              <a:spcAft>
                <a:spcPts val="0"/>
              </a:spcAft>
              <a:buClr>
                <a:schemeClr val="dk1"/>
              </a:buClr>
              <a:buSzPts val="2000"/>
              <a:buNone/>
              <a:defRPr sz="2000"/>
            </a:lvl2pPr>
            <a:lvl3pPr lvl="2" algn="ctr">
              <a:lnSpc>
                <a:spcPct val="100000"/>
              </a:lnSpc>
              <a:spcBef>
                <a:spcPts val="500"/>
              </a:spcBef>
              <a:spcAft>
                <a:spcPts val="0"/>
              </a:spcAft>
              <a:buClr>
                <a:schemeClr val="dk1"/>
              </a:buClr>
              <a:buSzPts val="1800"/>
              <a:buNone/>
              <a:defRPr sz="1800"/>
            </a:lvl3pPr>
            <a:lvl4pPr lvl="3" algn="ctr">
              <a:lnSpc>
                <a:spcPct val="100000"/>
              </a:lnSpc>
              <a:spcBef>
                <a:spcPts val="500"/>
              </a:spcBef>
              <a:spcAft>
                <a:spcPts val="0"/>
              </a:spcAft>
              <a:buClr>
                <a:schemeClr val="dk1"/>
              </a:buClr>
              <a:buSzPts val="1600"/>
              <a:buNone/>
              <a:defRPr sz="1600"/>
            </a:lvl4pPr>
            <a:lvl5pPr lvl="4" algn="ctr">
              <a:lnSpc>
                <a:spcPct val="10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7" name="Google Shape;27;p11"/>
          <p:cNvSpPr txBox="1">
            <a:spLocks noGrp="1"/>
          </p:cNvSpPr>
          <p:nvPr>
            <p:ph type="dt" idx="10"/>
          </p:nvPr>
        </p:nvSpPr>
        <p:spPr>
          <a:xfrm>
            <a:off x="838200" y="6269266"/>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11"/>
          <p:cNvSpPr txBox="1">
            <a:spLocks noGrp="1"/>
          </p:cNvSpPr>
          <p:nvPr>
            <p:ph type="ftr" idx="11"/>
          </p:nvPr>
        </p:nvSpPr>
        <p:spPr>
          <a:xfrm>
            <a:off x="4091940" y="6269266"/>
            <a:ext cx="400812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11"/>
          <p:cNvSpPr txBox="1">
            <a:spLocks noGrp="1"/>
          </p:cNvSpPr>
          <p:nvPr>
            <p:ph type="sldNum" idx="12"/>
          </p:nvPr>
        </p:nvSpPr>
        <p:spPr>
          <a:xfrm>
            <a:off x="8610600" y="6269266"/>
            <a:ext cx="16144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v-SE"/>
              <a:t>‹#›</a:t>
            </a:fld>
            <a:endParaRPr/>
          </a:p>
        </p:txBody>
      </p:sp>
      <p:sp>
        <p:nvSpPr>
          <p:cNvPr id="30" name="Google Shape;30;p11"/>
          <p:cNvSpPr txBox="1"/>
          <p:nvPr/>
        </p:nvSpPr>
        <p:spPr>
          <a:xfrm>
            <a:off x="838200" y="6269266"/>
            <a:ext cx="2743200" cy="365125"/>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sv-SE" sz="900" b="0" i="0" u="none" strike="noStrike" cap="none">
                <a:solidFill>
                  <a:srgbClr val="888888"/>
                </a:solidFill>
                <a:latin typeface="Lucida Sans"/>
                <a:ea typeface="Lucida Sans"/>
                <a:cs typeface="Lucida Sans"/>
                <a:sym typeface="Lucida Sans"/>
              </a:rPr>
              <a:t>2023-02-13</a:t>
            </a:r>
            <a:endParaRPr sz="900" b="0" i="0" u="none" strike="noStrike" cap="none">
              <a:solidFill>
                <a:srgbClr val="888888"/>
              </a:solidFill>
              <a:latin typeface="Lucida Sans"/>
              <a:ea typeface="Lucida Sans"/>
              <a:cs typeface="Lucida Sans"/>
              <a:sym typeface="Lucida Sans"/>
            </a:endParaRPr>
          </a:p>
        </p:txBody>
      </p:sp>
      <p:sp>
        <p:nvSpPr>
          <p:cNvPr id="31" name="Google Shape;31;p11"/>
          <p:cNvSpPr txBox="1"/>
          <p:nvPr/>
        </p:nvSpPr>
        <p:spPr>
          <a:xfrm>
            <a:off x="8610600" y="6269266"/>
            <a:ext cx="1614439"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sv-SE" sz="900" b="0" i="0" u="none" strike="noStrike" cap="none">
                <a:solidFill>
                  <a:srgbClr val="888888"/>
                </a:solidFill>
                <a:latin typeface="Lucida Sans"/>
                <a:ea typeface="Lucida Sans"/>
                <a:cs typeface="Lucida Sans"/>
                <a:sym typeface="Lucida Sans"/>
              </a:rPr>
              <a:t>‹#›</a:t>
            </a:fld>
            <a:endParaRPr sz="900" b="0" i="0" u="none" strike="noStrike" cap="none">
              <a:solidFill>
                <a:srgbClr val="888888"/>
              </a:solidFill>
              <a:latin typeface="Lucida Sans"/>
              <a:ea typeface="Lucida Sans"/>
              <a:cs typeface="Lucida Sans"/>
              <a:sym typeface="Lucida Sans"/>
            </a:endParaRPr>
          </a:p>
        </p:txBody>
      </p:sp>
      <p:pic>
        <p:nvPicPr>
          <p:cNvPr id="32" name="Google Shape;32;p11"/>
          <p:cNvPicPr preferRelativeResize="0"/>
          <p:nvPr/>
        </p:nvPicPr>
        <p:blipFill rotWithShape="1">
          <a:blip r:embed="rId2">
            <a:alphaModFix/>
          </a:blip>
          <a:srcRect/>
          <a:stretch/>
        </p:blipFill>
        <p:spPr>
          <a:xfrm>
            <a:off x="4476981" y="5936488"/>
            <a:ext cx="7745817" cy="921511"/>
          </a:xfrm>
          <a:prstGeom prst="rect">
            <a:avLst/>
          </a:prstGeom>
          <a:noFill/>
          <a:ln>
            <a:noFill/>
          </a:ln>
        </p:spPr>
      </p:pic>
      <p:sp>
        <p:nvSpPr>
          <p:cNvPr id="33" name="Google Shape;33;p11"/>
          <p:cNvSpPr/>
          <p:nvPr/>
        </p:nvSpPr>
        <p:spPr>
          <a:xfrm>
            <a:off x="0" y="5932714"/>
            <a:ext cx="6634480" cy="925286"/>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eorgia"/>
              <a:ea typeface="Georgia"/>
              <a:cs typeface="Georgia"/>
              <a:sym typeface="Georgia"/>
            </a:endParaRPr>
          </a:p>
        </p:txBody>
      </p:sp>
      <p:pic>
        <p:nvPicPr>
          <p:cNvPr id="34" name="Google Shape;34;p11"/>
          <p:cNvPicPr preferRelativeResize="0"/>
          <p:nvPr/>
        </p:nvPicPr>
        <p:blipFill rotWithShape="1">
          <a:blip r:embed="rId3">
            <a:alphaModFix/>
          </a:blip>
          <a:srcRect/>
          <a:stretch/>
        </p:blipFill>
        <p:spPr>
          <a:xfrm>
            <a:off x="584625" y="6001204"/>
            <a:ext cx="5475515" cy="788305"/>
          </a:xfrm>
          <a:prstGeom prst="rect">
            <a:avLst/>
          </a:prstGeom>
          <a:noFill/>
          <a:ln>
            <a:noFill/>
          </a:ln>
        </p:spPr>
      </p:pic>
      <p:sp>
        <p:nvSpPr>
          <p:cNvPr id="35" name="Google Shape;35;p11"/>
          <p:cNvSpPr txBox="1"/>
          <p:nvPr/>
        </p:nvSpPr>
        <p:spPr>
          <a:xfrm>
            <a:off x="12530295" y="422031"/>
            <a:ext cx="1989573" cy="255454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sv-SE" sz="1400" b="0" i="0" u="none" strike="noStrike" cap="none">
                <a:solidFill>
                  <a:schemeClr val="dk1"/>
                </a:solidFill>
                <a:latin typeface="Georgia"/>
                <a:ea typeface="Georgia"/>
                <a:cs typeface="Georgia"/>
                <a:sym typeface="Georgia"/>
              </a:rPr>
              <a:t>Byt bakgrundfärg på denna sida för till grön eller gul för alternativ variant</a:t>
            </a:r>
            <a:endParaRPr/>
          </a:p>
          <a:p>
            <a:pPr marL="0" marR="0" lvl="0" indent="0" algn="l" rtl="0">
              <a:spcBef>
                <a:spcPts val="0"/>
              </a:spcBef>
              <a:spcAft>
                <a:spcPts val="0"/>
              </a:spcAft>
              <a:buNone/>
            </a:pPr>
            <a:endParaRPr sz="1400">
              <a:solidFill>
                <a:schemeClr val="dk1"/>
              </a:solidFill>
              <a:latin typeface="Georgia"/>
              <a:ea typeface="Georgia"/>
              <a:cs typeface="Georgia"/>
              <a:sym typeface="Georgia"/>
            </a:endParaRPr>
          </a:p>
          <a:p>
            <a:pPr marL="0" marR="0" lvl="0" indent="0" algn="l" rtl="0">
              <a:spcBef>
                <a:spcPts val="0"/>
              </a:spcBef>
              <a:spcAft>
                <a:spcPts val="0"/>
              </a:spcAft>
              <a:buNone/>
            </a:pPr>
            <a:r>
              <a:rPr lang="sv-SE" sz="1000">
                <a:solidFill>
                  <a:schemeClr val="dk1"/>
                </a:solidFill>
                <a:latin typeface="Georgia"/>
                <a:ea typeface="Georgia"/>
                <a:cs typeface="Georgia"/>
                <a:sym typeface="Georgia"/>
              </a:rPr>
              <a:t>(Läs mer hur man gör här: </a:t>
            </a:r>
            <a:r>
              <a:rPr lang="sv-SE" sz="1000" u="sng">
                <a:solidFill>
                  <a:schemeClr val="dk1"/>
                </a:solidFill>
                <a:latin typeface="Georgia"/>
                <a:ea typeface="Georgia"/>
                <a:cs typeface="Georgia"/>
                <a:sym typeface="Georgia"/>
                <a:hlinkClick r:id="rId4">
                  <a:extLst>
                    <a:ext uri="{A12FA001-AC4F-418D-AE19-62706E023703}">
                      <ahyp:hlinkClr xmlns:ahyp="http://schemas.microsoft.com/office/drawing/2018/hyperlinkcolor" val="tx"/>
                    </a:ext>
                  </a:extLst>
                </a:hlinkClick>
              </a:rPr>
              <a:t>https://support.microsoft.com/sv-se/office/%C3%A4ndra-bakgrunden-p%C3%A5-bilderna-i-powerpoint-f%C3%B6r-webben-6927cd06-5a5b-483e-9d98-6e270df45700</a:t>
            </a:r>
            <a:r>
              <a:rPr lang="sv-SE" sz="1000">
                <a:solidFill>
                  <a:schemeClr val="dk1"/>
                </a:solidFill>
                <a:latin typeface="Georgia"/>
                <a:ea typeface="Georgia"/>
                <a:cs typeface="Georgia"/>
                <a:sym typeface="Georgia"/>
              </a:rPr>
              <a:t>)</a:t>
            </a:r>
            <a:endParaRPr/>
          </a:p>
          <a:p>
            <a:pPr marL="0" marR="0" lvl="0" indent="0" algn="l" rtl="0">
              <a:spcBef>
                <a:spcPts val="0"/>
              </a:spcBef>
              <a:spcAft>
                <a:spcPts val="0"/>
              </a:spcAft>
              <a:buNone/>
            </a:pPr>
            <a:endParaRPr sz="1000">
              <a:solidFill>
                <a:schemeClr val="dk1"/>
              </a:solidFill>
              <a:latin typeface="Georgia"/>
              <a:ea typeface="Georgia"/>
              <a:cs typeface="Georgia"/>
              <a:sym typeface="Georgia"/>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1_Title Slide">
  <p:cSld name="1_Title Slide">
    <p:bg>
      <p:bgPr>
        <a:solidFill>
          <a:schemeClr val="accent1"/>
        </a:solidFill>
        <a:effectLst/>
      </p:bgPr>
    </p:bg>
    <p:spTree>
      <p:nvGrpSpPr>
        <p:cNvPr id="1" name="Shape 36"/>
        <p:cNvGrpSpPr/>
        <p:nvPr/>
      </p:nvGrpSpPr>
      <p:grpSpPr>
        <a:xfrm>
          <a:off x="0" y="0"/>
          <a:ext cx="0" cy="0"/>
          <a:chOff x="0" y="0"/>
          <a:chExt cx="0" cy="0"/>
        </a:xfrm>
      </p:grpSpPr>
      <p:sp>
        <p:nvSpPr>
          <p:cNvPr id="37" name="Google Shape;37;p12"/>
          <p:cNvSpPr/>
          <p:nvPr/>
        </p:nvSpPr>
        <p:spPr>
          <a:xfrm>
            <a:off x="0" y="0"/>
            <a:ext cx="12192000" cy="6858000"/>
          </a:xfrm>
          <a:custGeom>
            <a:avLst/>
            <a:gdLst/>
            <a:ahLst/>
            <a:cxnLst/>
            <a:rect l="l" t="t" r="r" b="b"/>
            <a:pathLst>
              <a:path w="12192000" h="6858000" extrusionOk="0">
                <a:moveTo>
                  <a:pt x="12183036" y="6855010"/>
                </a:moveTo>
                <a:lnTo>
                  <a:pt x="12192000" y="6855010"/>
                </a:lnTo>
                <a:lnTo>
                  <a:pt x="12192000" y="6858000"/>
                </a:lnTo>
                <a:lnTo>
                  <a:pt x="12183036" y="6858000"/>
                </a:lnTo>
                <a:close/>
                <a:moveTo>
                  <a:pt x="12183036" y="0"/>
                </a:moveTo>
                <a:lnTo>
                  <a:pt x="12183748" y="0"/>
                </a:lnTo>
                <a:lnTo>
                  <a:pt x="12183036" y="1291"/>
                </a:lnTo>
                <a:close/>
                <a:moveTo>
                  <a:pt x="0" y="0"/>
                </a:moveTo>
                <a:lnTo>
                  <a:pt x="12183036" y="0"/>
                </a:lnTo>
                <a:lnTo>
                  <a:pt x="8400175" y="6858000"/>
                </a:lnTo>
                <a:lnTo>
                  <a:pt x="0" y="6858000"/>
                </a:lnTo>
                <a:close/>
              </a:path>
            </a:pathLst>
          </a:custGeom>
          <a:solidFill>
            <a:schemeClr val="accent3"/>
          </a:solidFill>
          <a:ln>
            <a:noFill/>
          </a:ln>
        </p:spPr>
        <p:txBody>
          <a:bodyPr spcFirstLastPara="1" wrap="square" lIns="251975" tIns="251975" rIns="251975" bIns="251975"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38" name="Google Shape;38;p12"/>
          <p:cNvSpPr>
            <a:spLocks noGrp="1"/>
          </p:cNvSpPr>
          <p:nvPr>
            <p:ph type="pic" idx="2"/>
          </p:nvPr>
        </p:nvSpPr>
        <p:spPr>
          <a:xfrm>
            <a:off x="1" y="0"/>
            <a:ext cx="12192000" cy="6858000"/>
          </a:xfrm>
          <a:prstGeom prst="rect">
            <a:avLst/>
          </a:prstGeom>
          <a:solidFill>
            <a:schemeClr val="accent4"/>
          </a:solidFill>
          <a:ln>
            <a:noFill/>
          </a:ln>
        </p:spPr>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1_Section Header">
  <p:cSld name="1_Section Header">
    <p:spTree>
      <p:nvGrpSpPr>
        <p:cNvPr id="1" name="Shape 39"/>
        <p:cNvGrpSpPr/>
        <p:nvPr/>
      </p:nvGrpSpPr>
      <p:grpSpPr>
        <a:xfrm>
          <a:off x="0" y="0"/>
          <a:ext cx="0" cy="0"/>
          <a:chOff x="0" y="0"/>
          <a:chExt cx="0" cy="0"/>
        </a:xfrm>
      </p:grpSpPr>
      <p:sp>
        <p:nvSpPr>
          <p:cNvPr id="40" name="Google Shape;40;p13"/>
          <p:cNvSpPr txBox="1">
            <a:spLocks noGrp="1"/>
          </p:cNvSpPr>
          <p:nvPr>
            <p:ph type="title"/>
          </p:nvPr>
        </p:nvSpPr>
        <p:spPr>
          <a:xfrm>
            <a:off x="831850" y="812801"/>
            <a:ext cx="8936264" cy="2401886"/>
          </a:xfrm>
          <a:prstGeom prst="rect">
            <a:avLst/>
          </a:prstGeom>
          <a:noFill/>
          <a:ln>
            <a:noFill/>
          </a:ln>
        </p:spPr>
        <p:txBody>
          <a:bodyPr spcFirstLastPara="1" wrap="square" lIns="0" tIns="0" rIns="0" bIns="0" anchor="b" anchorCtr="0">
            <a:noAutofit/>
          </a:bodyPr>
          <a:lstStyle>
            <a:lvl1pPr lvl="0" algn="l">
              <a:lnSpc>
                <a:spcPct val="90000"/>
              </a:lnSpc>
              <a:spcBef>
                <a:spcPts val="0"/>
              </a:spcBef>
              <a:spcAft>
                <a:spcPts val="0"/>
              </a:spcAft>
              <a:buClr>
                <a:schemeClr val="accent1"/>
              </a:buClr>
              <a:buSzPts val="6600"/>
              <a:buFont typeface="Lucida Sans"/>
              <a:buNone/>
              <a:defRPr sz="6600">
                <a:solidFill>
                  <a:schemeClr val="accen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1" name="Google Shape;41;p13"/>
          <p:cNvSpPr txBox="1">
            <a:spLocks noGrp="1"/>
          </p:cNvSpPr>
          <p:nvPr>
            <p:ph type="body" idx="1"/>
          </p:nvPr>
        </p:nvSpPr>
        <p:spPr>
          <a:xfrm>
            <a:off x="831850" y="3431042"/>
            <a:ext cx="8936264" cy="1500187"/>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1000"/>
              </a:spcBef>
              <a:spcAft>
                <a:spcPts val="0"/>
              </a:spcAft>
              <a:buClr>
                <a:schemeClr val="accent1"/>
              </a:buClr>
              <a:buSzPts val="2400"/>
              <a:buNone/>
              <a:defRPr sz="2400">
                <a:solidFill>
                  <a:schemeClr val="accent1"/>
                </a:solidFill>
              </a:defRPr>
            </a:lvl1pPr>
            <a:lvl2pPr marL="914400" lvl="1" indent="-228600" algn="l">
              <a:lnSpc>
                <a:spcPct val="100000"/>
              </a:lnSpc>
              <a:spcBef>
                <a:spcPts val="500"/>
              </a:spcBef>
              <a:spcAft>
                <a:spcPts val="0"/>
              </a:spcAft>
              <a:buClr>
                <a:srgbClr val="888888"/>
              </a:buClr>
              <a:buSzPts val="2000"/>
              <a:buNone/>
              <a:defRPr sz="2000">
                <a:solidFill>
                  <a:srgbClr val="888888"/>
                </a:solidFill>
              </a:defRPr>
            </a:lvl2pPr>
            <a:lvl3pPr marL="1371600" lvl="2" indent="-228600" algn="l">
              <a:lnSpc>
                <a:spcPct val="100000"/>
              </a:lnSpc>
              <a:spcBef>
                <a:spcPts val="500"/>
              </a:spcBef>
              <a:spcAft>
                <a:spcPts val="0"/>
              </a:spcAft>
              <a:buClr>
                <a:srgbClr val="888888"/>
              </a:buClr>
              <a:buSzPts val="1800"/>
              <a:buNone/>
              <a:defRPr sz="1800">
                <a:solidFill>
                  <a:srgbClr val="888888"/>
                </a:solidFill>
              </a:defRPr>
            </a:lvl3pPr>
            <a:lvl4pPr marL="1828800" lvl="3" indent="-228600" algn="l">
              <a:lnSpc>
                <a:spcPct val="100000"/>
              </a:lnSpc>
              <a:spcBef>
                <a:spcPts val="500"/>
              </a:spcBef>
              <a:spcAft>
                <a:spcPts val="0"/>
              </a:spcAft>
              <a:buClr>
                <a:srgbClr val="888888"/>
              </a:buClr>
              <a:buSzPts val="1600"/>
              <a:buNone/>
              <a:defRPr sz="1600">
                <a:solidFill>
                  <a:srgbClr val="888888"/>
                </a:solidFill>
              </a:defRPr>
            </a:lvl4pPr>
            <a:lvl5pPr marL="2286000" lvl="4" indent="-228600" algn="l">
              <a:lnSpc>
                <a:spcPct val="10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pic>
        <p:nvPicPr>
          <p:cNvPr id="42" name="Google Shape;42;p13"/>
          <p:cNvPicPr preferRelativeResize="0"/>
          <p:nvPr/>
        </p:nvPicPr>
        <p:blipFill rotWithShape="1">
          <a:blip r:embed="rId2">
            <a:alphaModFix/>
          </a:blip>
          <a:srcRect/>
          <a:stretch/>
        </p:blipFill>
        <p:spPr>
          <a:xfrm>
            <a:off x="0" y="5394960"/>
            <a:ext cx="12192000" cy="1463040"/>
          </a:xfrm>
          <a:prstGeom prst="rect">
            <a:avLst/>
          </a:prstGeom>
          <a:noFill/>
          <a:ln>
            <a:noFill/>
          </a:ln>
        </p:spPr>
      </p:pic>
      <p:sp>
        <p:nvSpPr>
          <p:cNvPr id="43" name="Google Shape;43;p13"/>
          <p:cNvSpPr txBox="1"/>
          <p:nvPr/>
        </p:nvSpPr>
        <p:spPr>
          <a:xfrm>
            <a:off x="12530295" y="422031"/>
            <a:ext cx="1989573" cy="255454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sv-SE" sz="1400">
                <a:solidFill>
                  <a:schemeClr val="dk1"/>
                </a:solidFill>
                <a:latin typeface="Georgia"/>
                <a:ea typeface="Georgia"/>
                <a:cs typeface="Georgia"/>
                <a:sym typeface="Georgia"/>
              </a:rPr>
              <a:t>Byt bakgrundfärg på denna sida för till grön eller gul för alternativ variant</a:t>
            </a:r>
            <a:endParaRPr/>
          </a:p>
          <a:p>
            <a:pPr marL="0" marR="0" lvl="0" indent="0" algn="l" rtl="0">
              <a:spcBef>
                <a:spcPts val="0"/>
              </a:spcBef>
              <a:spcAft>
                <a:spcPts val="0"/>
              </a:spcAft>
              <a:buNone/>
            </a:pPr>
            <a:endParaRPr sz="1400">
              <a:solidFill>
                <a:schemeClr val="dk1"/>
              </a:solidFill>
              <a:latin typeface="Georgia"/>
              <a:ea typeface="Georgia"/>
              <a:cs typeface="Georgia"/>
              <a:sym typeface="Georgia"/>
            </a:endParaRPr>
          </a:p>
          <a:p>
            <a:pPr marL="0" marR="0" lvl="0" indent="0" algn="l" rtl="0">
              <a:spcBef>
                <a:spcPts val="0"/>
              </a:spcBef>
              <a:spcAft>
                <a:spcPts val="0"/>
              </a:spcAft>
              <a:buNone/>
            </a:pPr>
            <a:r>
              <a:rPr lang="sv-SE" sz="1000">
                <a:solidFill>
                  <a:schemeClr val="dk1"/>
                </a:solidFill>
                <a:latin typeface="Georgia"/>
                <a:ea typeface="Georgia"/>
                <a:cs typeface="Georgia"/>
                <a:sym typeface="Georgia"/>
              </a:rPr>
              <a:t>(Läs mer hur man gör här: </a:t>
            </a:r>
            <a:r>
              <a:rPr lang="sv-SE" sz="1000" u="sng">
                <a:solidFill>
                  <a:schemeClr val="dk1"/>
                </a:solidFill>
                <a:latin typeface="Georgia"/>
                <a:ea typeface="Georgia"/>
                <a:cs typeface="Georgia"/>
                <a:sym typeface="Georgia"/>
                <a:hlinkClick r:id="rId3">
                  <a:extLst>
                    <a:ext uri="{A12FA001-AC4F-418D-AE19-62706E023703}">
                      <ahyp:hlinkClr xmlns:ahyp="http://schemas.microsoft.com/office/drawing/2018/hyperlinkcolor" val="tx"/>
                    </a:ext>
                  </a:extLst>
                </a:hlinkClick>
              </a:rPr>
              <a:t>https://support.microsoft.com/sv-se/office/%C3%A4ndra-bakgrunden-p%C3%A5-bilderna-i-powerpoint-f%C3%B6r-webben-6927cd06-5a5b-483e-9d98-6e270df45700</a:t>
            </a:r>
            <a:r>
              <a:rPr lang="sv-SE" sz="1000">
                <a:solidFill>
                  <a:schemeClr val="dk1"/>
                </a:solidFill>
                <a:latin typeface="Georgia"/>
                <a:ea typeface="Georgia"/>
                <a:cs typeface="Georgia"/>
                <a:sym typeface="Georgia"/>
              </a:rPr>
              <a:t>)</a:t>
            </a:r>
            <a:endParaRPr/>
          </a:p>
          <a:p>
            <a:pPr marL="0" marR="0" lvl="0" indent="0" algn="l" rtl="0">
              <a:spcBef>
                <a:spcPts val="0"/>
              </a:spcBef>
              <a:spcAft>
                <a:spcPts val="0"/>
              </a:spcAft>
              <a:buNone/>
            </a:pPr>
            <a:endParaRPr sz="1000">
              <a:solidFill>
                <a:schemeClr val="dk1"/>
              </a:solidFill>
              <a:latin typeface="Georgia"/>
              <a:ea typeface="Georgia"/>
              <a:cs typeface="Georgia"/>
              <a:sym typeface="Georgia"/>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vå delar" type="twoObj">
  <p:cSld name="TWO_OBJECTS">
    <p:spTree>
      <p:nvGrpSpPr>
        <p:cNvPr id="1" name="Shape 44"/>
        <p:cNvGrpSpPr/>
        <p:nvPr/>
      </p:nvGrpSpPr>
      <p:grpSpPr>
        <a:xfrm>
          <a:off x="0" y="0"/>
          <a:ext cx="0" cy="0"/>
          <a:chOff x="0" y="0"/>
          <a:chExt cx="0" cy="0"/>
        </a:xfrm>
      </p:grpSpPr>
      <p:sp>
        <p:nvSpPr>
          <p:cNvPr id="45" name="Google Shape;45;p14"/>
          <p:cNvSpPr txBox="1">
            <a:spLocks noGrp="1"/>
          </p:cNvSpPr>
          <p:nvPr>
            <p:ph type="title"/>
          </p:nvPr>
        </p:nvSpPr>
        <p:spPr>
          <a:xfrm>
            <a:off x="838200" y="768719"/>
            <a:ext cx="10515600" cy="1009651"/>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6" name="Google Shape;46;p14"/>
          <p:cNvSpPr txBox="1">
            <a:spLocks noGrp="1"/>
          </p:cNvSpPr>
          <p:nvPr>
            <p:ph type="body" idx="1"/>
          </p:nvPr>
        </p:nvSpPr>
        <p:spPr>
          <a:xfrm>
            <a:off x="838200" y="2013857"/>
            <a:ext cx="5181600" cy="4012293"/>
          </a:xfrm>
          <a:prstGeom prst="rect">
            <a:avLst/>
          </a:prstGeom>
          <a:noFill/>
          <a:ln>
            <a:noFill/>
          </a:ln>
        </p:spPr>
        <p:txBody>
          <a:bodyPr spcFirstLastPara="1" wrap="square" lIns="0" tIns="0" rIns="0" bIns="0" anchor="t" anchorCtr="0">
            <a:noAutofit/>
          </a:bodyPr>
          <a:lstStyle>
            <a:lvl1pPr marL="457200" lvl="0" indent="-342900" algn="l">
              <a:lnSpc>
                <a:spcPct val="100000"/>
              </a:lnSpc>
              <a:spcBef>
                <a:spcPts val="1000"/>
              </a:spcBef>
              <a:spcAft>
                <a:spcPts val="0"/>
              </a:spcAft>
              <a:buClr>
                <a:schemeClr val="dk1"/>
              </a:buClr>
              <a:buSzPts val="1800"/>
              <a:buChar char="•"/>
              <a:defRPr/>
            </a:lvl1pPr>
            <a:lvl2pPr marL="914400" lvl="1" indent="-342900" algn="l">
              <a:lnSpc>
                <a:spcPct val="100000"/>
              </a:lnSpc>
              <a:spcBef>
                <a:spcPts val="500"/>
              </a:spcBef>
              <a:spcAft>
                <a:spcPts val="0"/>
              </a:spcAft>
              <a:buClr>
                <a:schemeClr val="dk1"/>
              </a:buClr>
              <a:buSzPts val="1800"/>
              <a:buChar char="•"/>
              <a:defRPr/>
            </a:lvl2pPr>
            <a:lvl3pPr marL="1371600" lvl="2" indent="-342900" algn="l">
              <a:lnSpc>
                <a:spcPct val="100000"/>
              </a:lnSpc>
              <a:spcBef>
                <a:spcPts val="500"/>
              </a:spcBef>
              <a:spcAft>
                <a:spcPts val="0"/>
              </a:spcAft>
              <a:buClr>
                <a:schemeClr val="dk1"/>
              </a:buClr>
              <a:buSzPts val="1800"/>
              <a:buChar char="•"/>
              <a:defRPr/>
            </a:lvl3pPr>
            <a:lvl4pPr marL="1828800" lvl="3" indent="-342900" algn="l">
              <a:lnSpc>
                <a:spcPct val="100000"/>
              </a:lnSpc>
              <a:spcBef>
                <a:spcPts val="500"/>
              </a:spcBef>
              <a:spcAft>
                <a:spcPts val="0"/>
              </a:spcAft>
              <a:buClr>
                <a:schemeClr val="dk1"/>
              </a:buClr>
              <a:buSzPts val="1800"/>
              <a:buChar char="•"/>
              <a:defRPr/>
            </a:lvl4pPr>
            <a:lvl5pPr marL="2286000" lvl="4" indent="-342900" algn="l">
              <a:lnSpc>
                <a:spcPct val="10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7" name="Google Shape;47;p14"/>
          <p:cNvSpPr txBox="1">
            <a:spLocks noGrp="1"/>
          </p:cNvSpPr>
          <p:nvPr>
            <p:ph type="body" idx="2"/>
          </p:nvPr>
        </p:nvSpPr>
        <p:spPr>
          <a:xfrm>
            <a:off x="6172200" y="2013857"/>
            <a:ext cx="5181600" cy="4012293"/>
          </a:xfrm>
          <a:prstGeom prst="rect">
            <a:avLst/>
          </a:prstGeom>
          <a:noFill/>
          <a:ln>
            <a:noFill/>
          </a:ln>
        </p:spPr>
        <p:txBody>
          <a:bodyPr spcFirstLastPara="1" wrap="square" lIns="0" tIns="0" rIns="0" bIns="0" anchor="t" anchorCtr="0">
            <a:noAutofit/>
          </a:bodyPr>
          <a:lstStyle>
            <a:lvl1pPr marL="457200" lvl="0" indent="-342900" algn="l">
              <a:lnSpc>
                <a:spcPct val="100000"/>
              </a:lnSpc>
              <a:spcBef>
                <a:spcPts val="1000"/>
              </a:spcBef>
              <a:spcAft>
                <a:spcPts val="0"/>
              </a:spcAft>
              <a:buClr>
                <a:schemeClr val="dk1"/>
              </a:buClr>
              <a:buSzPts val="1800"/>
              <a:buChar char="•"/>
              <a:defRPr/>
            </a:lvl1pPr>
            <a:lvl2pPr marL="914400" lvl="1" indent="-342900" algn="l">
              <a:lnSpc>
                <a:spcPct val="100000"/>
              </a:lnSpc>
              <a:spcBef>
                <a:spcPts val="500"/>
              </a:spcBef>
              <a:spcAft>
                <a:spcPts val="0"/>
              </a:spcAft>
              <a:buClr>
                <a:schemeClr val="dk1"/>
              </a:buClr>
              <a:buSzPts val="1800"/>
              <a:buChar char="•"/>
              <a:defRPr/>
            </a:lvl2pPr>
            <a:lvl3pPr marL="1371600" lvl="2" indent="-342900" algn="l">
              <a:lnSpc>
                <a:spcPct val="100000"/>
              </a:lnSpc>
              <a:spcBef>
                <a:spcPts val="500"/>
              </a:spcBef>
              <a:spcAft>
                <a:spcPts val="0"/>
              </a:spcAft>
              <a:buClr>
                <a:schemeClr val="dk1"/>
              </a:buClr>
              <a:buSzPts val="1800"/>
              <a:buChar char="•"/>
              <a:defRPr/>
            </a:lvl3pPr>
            <a:lvl4pPr marL="1828800" lvl="3" indent="-342900" algn="l">
              <a:lnSpc>
                <a:spcPct val="100000"/>
              </a:lnSpc>
              <a:spcBef>
                <a:spcPts val="500"/>
              </a:spcBef>
              <a:spcAft>
                <a:spcPts val="0"/>
              </a:spcAft>
              <a:buClr>
                <a:schemeClr val="dk1"/>
              </a:buClr>
              <a:buSzPts val="1800"/>
              <a:buChar char="•"/>
              <a:defRPr/>
            </a:lvl4pPr>
            <a:lvl5pPr marL="2286000" lvl="4" indent="-342900" algn="l">
              <a:lnSpc>
                <a:spcPct val="10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8" name="Google Shape;48;p14"/>
          <p:cNvSpPr txBox="1">
            <a:spLocks noGrp="1"/>
          </p:cNvSpPr>
          <p:nvPr>
            <p:ph type="dt" idx="10"/>
          </p:nvPr>
        </p:nvSpPr>
        <p:spPr>
          <a:xfrm>
            <a:off x="838200" y="6269266"/>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14"/>
          <p:cNvSpPr txBox="1">
            <a:spLocks noGrp="1"/>
          </p:cNvSpPr>
          <p:nvPr>
            <p:ph type="ftr" idx="11"/>
          </p:nvPr>
        </p:nvSpPr>
        <p:spPr>
          <a:xfrm>
            <a:off x="4091940" y="6269266"/>
            <a:ext cx="400812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 name="Google Shape;50;p14"/>
          <p:cNvSpPr txBox="1">
            <a:spLocks noGrp="1"/>
          </p:cNvSpPr>
          <p:nvPr>
            <p:ph type="sldNum" idx="12"/>
          </p:nvPr>
        </p:nvSpPr>
        <p:spPr>
          <a:xfrm>
            <a:off x="8610600" y="6269266"/>
            <a:ext cx="16144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Jämförelse" type="twoTxTwoObj">
  <p:cSld name="TWO_OBJECTS_WITH_TEXT">
    <p:spTree>
      <p:nvGrpSpPr>
        <p:cNvPr id="1" name="Shape 51"/>
        <p:cNvGrpSpPr/>
        <p:nvPr/>
      </p:nvGrpSpPr>
      <p:grpSpPr>
        <a:xfrm>
          <a:off x="0" y="0"/>
          <a:ext cx="0" cy="0"/>
          <a:chOff x="0" y="0"/>
          <a:chExt cx="0" cy="0"/>
        </a:xfrm>
      </p:grpSpPr>
      <p:sp>
        <p:nvSpPr>
          <p:cNvPr id="52" name="Google Shape;52;p15"/>
          <p:cNvSpPr txBox="1">
            <a:spLocks noGrp="1"/>
          </p:cNvSpPr>
          <p:nvPr>
            <p:ph type="title"/>
          </p:nvPr>
        </p:nvSpPr>
        <p:spPr>
          <a:xfrm>
            <a:off x="839788" y="768719"/>
            <a:ext cx="10515600" cy="1005736"/>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3" name="Google Shape;53;p15"/>
          <p:cNvSpPr txBox="1">
            <a:spLocks noGrp="1"/>
          </p:cNvSpPr>
          <p:nvPr>
            <p:ph type="body" idx="1"/>
          </p:nvPr>
        </p:nvSpPr>
        <p:spPr>
          <a:xfrm>
            <a:off x="839788" y="2009942"/>
            <a:ext cx="5157787" cy="353696"/>
          </a:xfrm>
          <a:prstGeom prst="rect">
            <a:avLst/>
          </a:prstGeom>
          <a:noFill/>
          <a:ln>
            <a:noFill/>
          </a:ln>
        </p:spPr>
        <p:txBody>
          <a:bodyPr spcFirstLastPara="1" wrap="square" lIns="0" tIns="0" rIns="0" bIns="0" anchor="b" anchorCtr="0">
            <a:noAutofit/>
          </a:bodyPr>
          <a:lstStyle>
            <a:lvl1pPr marL="457200" lvl="0" indent="-228600" algn="l">
              <a:lnSpc>
                <a:spcPct val="100000"/>
              </a:lnSpc>
              <a:spcBef>
                <a:spcPts val="1000"/>
              </a:spcBef>
              <a:spcAft>
                <a:spcPts val="0"/>
              </a:spcAft>
              <a:buClr>
                <a:schemeClr val="dk1"/>
              </a:buClr>
              <a:buSzPts val="1800"/>
              <a:buNone/>
              <a:defRPr sz="1800" b="1"/>
            </a:lvl1pPr>
            <a:lvl2pPr marL="914400" lvl="1" indent="-228600" algn="l">
              <a:lnSpc>
                <a:spcPct val="100000"/>
              </a:lnSpc>
              <a:spcBef>
                <a:spcPts val="500"/>
              </a:spcBef>
              <a:spcAft>
                <a:spcPts val="0"/>
              </a:spcAft>
              <a:buClr>
                <a:schemeClr val="dk1"/>
              </a:buClr>
              <a:buSzPts val="2000"/>
              <a:buNone/>
              <a:defRPr sz="2000" b="1"/>
            </a:lvl2pPr>
            <a:lvl3pPr marL="1371600" lvl="2" indent="-228600" algn="l">
              <a:lnSpc>
                <a:spcPct val="100000"/>
              </a:lnSpc>
              <a:spcBef>
                <a:spcPts val="500"/>
              </a:spcBef>
              <a:spcAft>
                <a:spcPts val="0"/>
              </a:spcAft>
              <a:buClr>
                <a:schemeClr val="dk1"/>
              </a:buClr>
              <a:buSzPts val="1800"/>
              <a:buNone/>
              <a:defRPr sz="1800" b="1"/>
            </a:lvl3pPr>
            <a:lvl4pPr marL="1828800" lvl="3" indent="-228600" algn="l">
              <a:lnSpc>
                <a:spcPct val="100000"/>
              </a:lnSpc>
              <a:spcBef>
                <a:spcPts val="500"/>
              </a:spcBef>
              <a:spcAft>
                <a:spcPts val="0"/>
              </a:spcAft>
              <a:buClr>
                <a:schemeClr val="dk1"/>
              </a:buClr>
              <a:buSzPts val="1600"/>
              <a:buNone/>
              <a:defRPr sz="1600" b="1"/>
            </a:lvl4pPr>
            <a:lvl5pPr marL="2286000" lvl="4" indent="-228600" algn="l">
              <a:lnSpc>
                <a:spcPct val="10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4" name="Google Shape;54;p15"/>
          <p:cNvSpPr txBox="1">
            <a:spLocks noGrp="1"/>
          </p:cNvSpPr>
          <p:nvPr>
            <p:ph type="body" idx="2"/>
          </p:nvPr>
        </p:nvSpPr>
        <p:spPr>
          <a:xfrm>
            <a:off x="839788" y="2599125"/>
            <a:ext cx="5157787" cy="3430739"/>
          </a:xfrm>
          <a:prstGeom prst="rect">
            <a:avLst/>
          </a:prstGeom>
          <a:noFill/>
          <a:ln>
            <a:noFill/>
          </a:ln>
        </p:spPr>
        <p:txBody>
          <a:bodyPr spcFirstLastPara="1" wrap="square" lIns="0" tIns="0" rIns="0" bIns="0" anchor="t" anchorCtr="0">
            <a:noAutofit/>
          </a:bodyPr>
          <a:lstStyle>
            <a:lvl1pPr marL="457200" lvl="0" indent="-342900" algn="l">
              <a:lnSpc>
                <a:spcPct val="100000"/>
              </a:lnSpc>
              <a:spcBef>
                <a:spcPts val="1000"/>
              </a:spcBef>
              <a:spcAft>
                <a:spcPts val="0"/>
              </a:spcAft>
              <a:buClr>
                <a:schemeClr val="dk1"/>
              </a:buClr>
              <a:buSzPts val="1800"/>
              <a:buChar char="•"/>
              <a:defRPr/>
            </a:lvl1pPr>
            <a:lvl2pPr marL="914400" lvl="1" indent="-342900" algn="l">
              <a:lnSpc>
                <a:spcPct val="100000"/>
              </a:lnSpc>
              <a:spcBef>
                <a:spcPts val="500"/>
              </a:spcBef>
              <a:spcAft>
                <a:spcPts val="0"/>
              </a:spcAft>
              <a:buClr>
                <a:schemeClr val="dk1"/>
              </a:buClr>
              <a:buSzPts val="1800"/>
              <a:buChar char="•"/>
              <a:defRPr/>
            </a:lvl2pPr>
            <a:lvl3pPr marL="1371600" lvl="2" indent="-342900" algn="l">
              <a:lnSpc>
                <a:spcPct val="100000"/>
              </a:lnSpc>
              <a:spcBef>
                <a:spcPts val="500"/>
              </a:spcBef>
              <a:spcAft>
                <a:spcPts val="0"/>
              </a:spcAft>
              <a:buClr>
                <a:schemeClr val="dk1"/>
              </a:buClr>
              <a:buSzPts val="1800"/>
              <a:buChar char="•"/>
              <a:defRPr/>
            </a:lvl3pPr>
            <a:lvl4pPr marL="1828800" lvl="3" indent="-342900" algn="l">
              <a:lnSpc>
                <a:spcPct val="100000"/>
              </a:lnSpc>
              <a:spcBef>
                <a:spcPts val="500"/>
              </a:spcBef>
              <a:spcAft>
                <a:spcPts val="0"/>
              </a:spcAft>
              <a:buClr>
                <a:schemeClr val="dk1"/>
              </a:buClr>
              <a:buSzPts val="1800"/>
              <a:buChar char="•"/>
              <a:defRPr/>
            </a:lvl4pPr>
            <a:lvl5pPr marL="2286000" lvl="4" indent="-342900" algn="l">
              <a:lnSpc>
                <a:spcPct val="10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5" name="Google Shape;55;p15"/>
          <p:cNvSpPr txBox="1">
            <a:spLocks noGrp="1"/>
          </p:cNvSpPr>
          <p:nvPr>
            <p:ph type="body" idx="3"/>
          </p:nvPr>
        </p:nvSpPr>
        <p:spPr>
          <a:xfrm>
            <a:off x="6172200" y="2009942"/>
            <a:ext cx="5183188" cy="353696"/>
          </a:xfrm>
          <a:prstGeom prst="rect">
            <a:avLst/>
          </a:prstGeom>
          <a:noFill/>
          <a:ln>
            <a:noFill/>
          </a:ln>
        </p:spPr>
        <p:txBody>
          <a:bodyPr spcFirstLastPara="1" wrap="square" lIns="0" tIns="0" rIns="0" bIns="0" anchor="b" anchorCtr="0">
            <a:noAutofit/>
          </a:bodyPr>
          <a:lstStyle>
            <a:lvl1pPr marL="457200" lvl="0" indent="-228600" algn="l">
              <a:lnSpc>
                <a:spcPct val="100000"/>
              </a:lnSpc>
              <a:spcBef>
                <a:spcPts val="1000"/>
              </a:spcBef>
              <a:spcAft>
                <a:spcPts val="0"/>
              </a:spcAft>
              <a:buClr>
                <a:schemeClr val="dk1"/>
              </a:buClr>
              <a:buSzPts val="1800"/>
              <a:buNone/>
              <a:defRPr sz="1800" b="1"/>
            </a:lvl1pPr>
            <a:lvl2pPr marL="914400" lvl="1" indent="-228600" algn="l">
              <a:lnSpc>
                <a:spcPct val="100000"/>
              </a:lnSpc>
              <a:spcBef>
                <a:spcPts val="500"/>
              </a:spcBef>
              <a:spcAft>
                <a:spcPts val="0"/>
              </a:spcAft>
              <a:buClr>
                <a:schemeClr val="dk1"/>
              </a:buClr>
              <a:buSzPts val="2000"/>
              <a:buNone/>
              <a:defRPr sz="2000" b="1"/>
            </a:lvl2pPr>
            <a:lvl3pPr marL="1371600" lvl="2" indent="-228600" algn="l">
              <a:lnSpc>
                <a:spcPct val="100000"/>
              </a:lnSpc>
              <a:spcBef>
                <a:spcPts val="500"/>
              </a:spcBef>
              <a:spcAft>
                <a:spcPts val="0"/>
              </a:spcAft>
              <a:buClr>
                <a:schemeClr val="dk1"/>
              </a:buClr>
              <a:buSzPts val="1800"/>
              <a:buNone/>
              <a:defRPr sz="1800" b="1"/>
            </a:lvl3pPr>
            <a:lvl4pPr marL="1828800" lvl="3" indent="-228600" algn="l">
              <a:lnSpc>
                <a:spcPct val="100000"/>
              </a:lnSpc>
              <a:spcBef>
                <a:spcPts val="500"/>
              </a:spcBef>
              <a:spcAft>
                <a:spcPts val="0"/>
              </a:spcAft>
              <a:buClr>
                <a:schemeClr val="dk1"/>
              </a:buClr>
              <a:buSzPts val="1600"/>
              <a:buNone/>
              <a:defRPr sz="1600" b="1"/>
            </a:lvl4pPr>
            <a:lvl5pPr marL="2286000" lvl="4" indent="-228600" algn="l">
              <a:lnSpc>
                <a:spcPct val="10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6" name="Google Shape;56;p15"/>
          <p:cNvSpPr txBox="1">
            <a:spLocks noGrp="1"/>
          </p:cNvSpPr>
          <p:nvPr>
            <p:ph type="body" idx="4"/>
          </p:nvPr>
        </p:nvSpPr>
        <p:spPr>
          <a:xfrm>
            <a:off x="6172200" y="2599125"/>
            <a:ext cx="5183188" cy="3430739"/>
          </a:xfrm>
          <a:prstGeom prst="rect">
            <a:avLst/>
          </a:prstGeom>
          <a:noFill/>
          <a:ln>
            <a:noFill/>
          </a:ln>
        </p:spPr>
        <p:txBody>
          <a:bodyPr spcFirstLastPara="1" wrap="square" lIns="0" tIns="0" rIns="0" bIns="0" anchor="t" anchorCtr="0">
            <a:noAutofit/>
          </a:bodyPr>
          <a:lstStyle>
            <a:lvl1pPr marL="457200" lvl="0" indent="-342900" algn="l">
              <a:lnSpc>
                <a:spcPct val="100000"/>
              </a:lnSpc>
              <a:spcBef>
                <a:spcPts val="1000"/>
              </a:spcBef>
              <a:spcAft>
                <a:spcPts val="0"/>
              </a:spcAft>
              <a:buClr>
                <a:schemeClr val="dk1"/>
              </a:buClr>
              <a:buSzPts val="1800"/>
              <a:buChar char="•"/>
              <a:defRPr/>
            </a:lvl1pPr>
            <a:lvl2pPr marL="914400" lvl="1" indent="-342900" algn="l">
              <a:lnSpc>
                <a:spcPct val="100000"/>
              </a:lnSpc>
              <a:spcBef>
                <a:spcPts val="500"/>
              </a:spcBef>
              <a:spcAft>
                <a:spcPts val="0"/>
              </a:spcAft>
              <a:buClr>
                <a:schemeClr val="dk1"/>
              </a:buClr>
              <a:buSzPts val="1800"/>
              <a:buChar char="•"/>
              <a:defRPr/>
            </a:lvl2pPr>
            <a:lvl3pPr marL="1371600" lvl="2" indent="-342900" algn="l">
              <a:lnSpc>
                <a:spcPct val="100000"/>
              </a:lnSpc>
              <a:spcBef>
                <a:spcPts val="500"/>
              </a:spcBef>
              <a:spcAft>
                <a:spcPts val="0"/>
              </a:spcAft>
              <a:buClr>
                <a:schemeClr val="dk1"/>
              </a:buClr>
              <a:buSzPts val="1800"/>
              <a:buChar char="•"/>
              <a:defRPr/>
            </a:lvl3pPr>
            <a:lvl4pPr marL="1828800" lvl="3" indent="-342900" algn="l">
              <a:lnSpc>
                <a:spcPct val="100000"/>
              </a:lnSpc>
              <a:spcBef>
                <a:spcPts val="500"/>
              </a:spcBef>
              <a:spcAft>
                <a:spcPts val="0"/>
              </a:spcAft>
              <a:buClr>
                <a:schemeClr val="dk1"/>
              </a:buClr>
              <a:buSzPts val="1800"/>
              <a:buChar char="•"/>
              <a:defRPr/>
            </a:lvl4pPr>
            <a:lvl5pPr marL="2286000" lvl="4" indent="-342900" algn="l">
              <a:lnSpc>
                <a:spcPct val="10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7" name="Google Shape;57;p15"/>
          <p:cNvSpPr txBox="1">
            <a:spLocks noGrp="1"/>
          </p:cNvSpPr>
          <p:nvPr>
            <p:ph type="dt" idx="10"/>
          </p:nvPr>
        </p:nvSpPr>
        <p:spPr>
          <a:xfrm>
            <a:off x="838200" y="6269266"/>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15"/>
          <p:cNvSpPr txBox="1">
            <a:spLocks noGrp="1"/>
          </p:cNvSpPr>
          <p:nvPr>
            <p:ph type="ftr" idx="11"/>
          </p:nvPr>
        </p:nvSpPr>
        <p:spPr>
          <a:xfrm>
            <a:off x="4091940" y="6269266"/>
            <a:ext cx="400812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5"/>
          <p:cNvSpPr txBox="1">
            <a:spLocks noGrp="1"/>
          </p:cNvSpPr>
          <p:nvPr>
            <p:ph type="sldNum" idx="12"/>
          </p:nvPr>
        </p:nvSpPr>
        <p:spPr>
          <a:xfrm>
            <a:off x="8610600" y="6269266"/>
            <a:ext cx="16144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Endast rubrik" type="titleOnly">
  <p:cSld name="TITLE_ONLY">
    <p:spTree>
      <p:nvGrpSpPr>
        <p:cNvPr id="1" name="Shape 60"/>
        <p:cNvGrpSpPr/>
        <p:nvPr/>
      </p:nvGrpSpPr>
      <p:grpSpPr>
        <a:xfrm>
          <a:off x="0" y="0"/>
          <a:ext cx="0" cy="0"/>
          <a:chOff x="0" y="0"/>
          <a:chExt cx="0" cy="0"/>
        </a:xfrm>
      </p:grpSpPr>
      <p:sp>
        <p:nvSpPr>
          <p:cNvPr id="61" name="Google Shape;61;p16"/>
          <p:cNvSpPr txBox="1">
            <a:spLocks noGrp="1"/>
          </p:cNvSpPr>
          <p:nvPr>
            <p:ph type="title"/>
          </p:nvPr>
        </p:nvSpPr>
        <p:spPr>
          <a:xfrm>
            <a:off x="838200" y="768719"/>
            <a:ext cx="10515600" cy="1009651"/>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2" name="Google Shape;62;p16"/>
          <p:cNvSpPr txBox="1">
            <a:spLocks noGrp="1"/>
          </p:cNvSpPr>
          <p:nvPr>
            <p:ph type="dt" idx="10"/>
          </p:nvPr>
        </p:nvSpPr>
        <p:spPr>
          <a:xfrm>
            <a:off x="838200" y="6269266"/>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6"/>
          <p:cNvSpPr txBox="1">
            <a:spLocks noGrp="1"/>
          </p:cNvSpPr>
          <p:nvPr>
            <p:ph type="ftr" idx="11"/>
          </p:nvPr>
        </p:nvSpPr>
        <p:spPr>
          <a:xfrm>
            <a:off x="4091940" y="6269266"/>
            <a:ext cx="400812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6"/>
          <p:cNvSpPr txBox="1">
            <a:spLocks noGrp="1"/>
          </p:cNvSpPr>
          <p:nvPr>
            <p:ph type="sldNum" idx="12"/>
          </p:nvPr>
        </p:nvSpPr>
        <p:spPr>
          <a:xfrm>
            <a:off x="8610600" y="6269266"/>
            <a:ext cx="16144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om" type="blank">
  <p:cSld name="BLANK">
    <p:spTree>
      <p:nvGrpSpPr>
        <p:cNvPr id="1" name="Shape 65"/>
        <p:cNvGrpSpPr/>
        <p:nvPr/>
      </p:nvGrpSpPr>
      <p:grpSpPr>
        <a:xfrm>
          <a:off x="0" y="0"/>
          <a:ext cx="0" cy="0"/>
          <a:chOff x="0" y="0"/>
          <a:chExt cx="0" cy="0"/>
        </a:xfrm>
      </p:grpSpPr>
      <p:sp>
        <p:nvSpPr>
          <p:cNvPr id="66" name="Google Shape;66;p17"/>
          <p:cNvSpPr txBox="1">
            <a:spLocks noGrp="1"/>
          </p:cNvSpPr>
          <p:nvPr>
            <p:ph type="dt" idx="10"/>
          </p:nvPr>
        </p:nvSpPr>
        <p:spPr>
          <a:xfrm>
            <a:off x="838200" y="6269266"/>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7"/>
          <p:cNvSpPr txBox="1">
            <a:spLocks noGrp="1"/>
          </p:cNvSpPr>
          <p:nvPr>
            <p:ph type="ftr" idx="11"/>
          </p:nvPr>
        </p:nvSpPr>
        <p:spPr>
          <a:xfrm>
            <a:off x="4091940" y="6269266"/>
            <a:ext cx="400812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17"/>
          <p:cNvSpPr txBox="1">
            <a:spLocks noGrp="1"/>
          </p:cNvSpPr>
          <p:nvPr>
            <p:ph type="sldNum" idx="12"/>
          </p:nvPr>
        </p:nvSpPr>
        <p:spPr>
          <a:xfrm>
            <a:off x="8610600" y="6269266"/>
            <a:ext cx="16144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8"/>
          <p:cNvSpPr txBox="1">
            <a:spLocks noGrp="1"/>
          </p:cNvSpPr>
          <p:nvPr>
            <p:ph type="title"/>
          </p:nvPr>
        </p:nvSpPr>
        <p:spPr>
          <a:xfrm>
            <a:off x="838200" y="768719"/>
            <a:ext cx="10515600" cy="1009651"/>
          </a:xfrm>
          <a:prstGeom prst="rect">
            <a:avLst/>
          </a:prstGeom>
          <a:noFill/>
          <a:ln>
            <a:noFill/>
          </a:ln>
        </p:spPr>
        <p:txBody>
          <a:bodyPr spcFirstLastPara="1" wrap="square" lIns="0" tIns="0" rIns="0" bIns="0" anchor="t" anchorCtr="0">
            <a:noAutofit/>
          </a:bodyPr>
          <a:lstStyle>
            <a:lvl1pPr marR="0" lvl="0" algn="l" rtl="0">
              <a:lnSpc>
                <a:spcPct val="90000"/>
              </a:lnSpc>
              <a:spcBef>
                <a:spcPts val="0"/>
              </a:spcBef>
              <a:spcAft>
                <a:spcPts val="0"/>
              </a:spcAft>
              <a:buClr>
                <a:schemeClr val="dk1"/>
              </a:buClr>
              <a:buSzPts val="3300"/>
              <a:buFont typeface="Lucida Sans"/>
              <a:buNone/>
              <a:defRPr sz="3300" b="0" i="0" u="none" strike="noStrike" cap="none">
                <a:solidFill>
                  <a:schemeClr val="dk1"/>
                </a:solidFill>
                <a:latin typeface="Lucida Sans"/>
                <a:ea typeface="Lucida Sans"/>
                <a:cs typeface="Lucida Sans"/>
                <a:sym typeface="Lucida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8"/>
          <p:cNvSpPr txBox="1">
            <a:spLocks noGrp="1"/>
          </p:cNvSpPr>
          <p:nvPr>
            <p:ph type="body" idx="1"/>
          </p:nvPr>
        </p:nvSpPr>
        <p:spPr>
          <a:xfrm>
            <a:off x="838200" y="2013857"/>
            <a:ext cx="10515600" cy="400594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1000"/>
              </a:spcBef>
              <a:spcAft>
                <a:spcPts val="0"/>
              </a:spcAft>
              <a:buClr>
                <a:schemeClr val="dk1"/>
              </a:buClr>
              <a:buSzPts val="1600"/>
              <a:buFont typeface="Arial"/>
              <a:buChar char="•"/>
              <a:defRPr sz="1600" b="0" i="0" u="none" strike="noStrike" cap="none">
                <a:solidFill>
                  <a:schemeClr val="dk1"/>
                </a:solidFill>
                <a:latin typeface="Georgia"/>
                <a:ea typeface="Georgia"/>
                <a:cs typeface="Georgia"/>
                <a:sym typeface="Georgia"/>
              </a:defRPr>
            </a:lvl1pPr>
            <a:lvl2pPr marL="914400" marR="0" lvl="1" indent="-317500" algn="l" rtl="0">
              <a:lnSpc>
                <a:spcPct val="100000"/>
              </a:lnSpc>
              <a:spcBef>
                <a:spcPts val="500"/>
              </a:spcBef>
              <a:spcAft>
                <a:spcPts val="0"/>
              </a:spcAft>
              <a:buClr>
                <a:schemeClr val="dk1"/>
              </a:buClr>
              <a:buSzPts val="1400"/>
              <a:buFont typeface="Arial"/>
              <a:buChar char="•"/>
              <a:defRPr sz="1400" b="0" i="0" u="none" strike="noStrike" cap="none">
                <a:solidFill>
                  <a:schemeClr val="dk1"/>
                </a:solidFill>
                <a:latin typeface="Georgia"/>
                <a:ea typeface="Georgia"/>
                <a:cs typeface="Georgia"/>
                <a:sym typeface="Georgia"/>
              </a:defRPr>
            </a:lvl2pPr>
            <a:lvl3pPr marL="1371600" marR="0" lvl="2" indent="-317500" algn="l" rtl="0">
              <a:lnSpc>
                <a:spcPct val="100000"/>
              </a:lnSpc>
              <a:spcBef>
                <a:spcPts val="500"/>
              </a:spcBef>
              <a:spcAft>
                <a:spcPts val="0"/>
              </a:spcAft>
              <a:buClr>
                <a:schemeClr val="dk1"/>
              </a:buClr>
              <a:buSzPts val="1400"/>
              <a:buFont typeface="Arial"/>
              <a:buChar char="•"/>
              <a:defRPr sz="1400" b="0" i="0" u="none" strike="noStrike" cap="none">
                <a:solidFill>
                  <a:schemeClr val="dk1"/>
                </a:solidFill>
                <a:latin typeface="Georgia"/>
                <a:ea typeface="Georgia"/>
                <a:cs typeface="Georgia"/>
                <a:sym typeface="Georgia"/>
              </a:defRPr>
            </a:lvl3pPr>
            <a:lvl4pPr marL="1828800" marR="0" lvl="3" indent="-304800" algn="l" rtl="0">
              <a:lnSpc>
                <a:spcPct val="100000"/>
              </a:lnSpc>
              <a:spcBef>
                <a:spcPts val="500"/>
              </a:spcBef>
              <a:spcAft>
                <a:spcPts val="0"/>
              </a:spcAft>
              <a:buClr>
                <a:schemeClr val="dk1"/>
              </a:buClr>
              <a:buSzPts val="1200"/>
              <a:buFont typeface="Arial"/>
              <a:buChar char="•"/>
              <a:defRPr sz="1200" b="0" i="0" u="none" strike="noStrike" cap="none">
                <a:solidFill>
                  <a:schemeClr val="dk1"/>
                </a:solidFill>
                <a:latin typeface="Georgia"/>
                <a:ea typeface="Georgia"/>
                <a:cs typeface="Georgia"/>
                <a:sym typeface="Georgia"/>
              </a:defRPr>
            </a:lvl4pPr>
            <a:lvl5pPr marL="2286000" marR="0" lvl="4" indent="-304800" algn="l" rtl="0">
              <a:lnSpc>
                <a:spcPct val="100000"/>
              </a:lnSpc>
              <a:spcBef>
                <a:spcPts val="500"/>
              </a:spcBef>
              <a:spcAft>
                <a:spcPts val="0"/>
              </a:spcAft>
              <a:buClr>
                <a:schemeClr val="dk1"/>
              </a:buClr>
              <a:buSzPts val="1200"/>
              <a:buFont typeface="Arial"/>
              <a:buChar char="•"/>
              <a:defRPr sz="1200" b="0" i="0" u="none" strike="noStrike" cap="none">
                <a:solidFill>
                  <a:schemeClr val="dk1"/>
                </a:solidFill>
                <a:latin typeface="Georgia"/>
                <a:ea typeface="Georgia"/>
                <a:cs typeface="Georgia"/>
                <a:sym typeface="Georgia"/>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Georgia"/>
                <a:ea typeface="Georgia"/>
                <a:cs typeface="Georgia"/>
                <a:sym typeface="Georgia"/>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Georgia"/>
                <a:ea typeface="Georgia"/>
                <a:cs typeface="Georgia"/>
                <a:sym typeface="Georgia"/>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Georgia"/>
                <a:ea typeface="Georgia"/>
                <a:cs typeface="Georgia"/>
                <a:sym typeface="Georgia"/>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Georgia"/>
                <a:ea typeface="Georgia"/>
                <a:cs typeface="Georgia"/>
                <a:sym typeface="Georgia"/>
              </a:defRPr>
            </a:lvl9pPr>
          </a:lstStyle>
          <a:p>
            <a:endParaRPr/>
          </a:p>
        </p:txBody>
      </p:sp>
      <p:sp>
        <p:nvSpPr>
          <p:cNvPr id="8" name="Google Shape;8;p8"/>
          <p:cNvSpPr txBox="1">
            <a:spLocks noGrp="1"/>
          </p:cNvSpPr>
          <p:nvPr>
            <p:ph type="dt" idx="10"/>
          </p:nvPr>
        </p:nvSpPr>
        <p:spPr>
          <a:xfrm>
            <a:off x="838200" y="6269266"/>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888888"/>
                </a:solidFill>
                <a:latin typeface="Lucida Sans"/>
                <a:ea typeface="Lucida Sans"/>
                <a:cs typeface="Lucida Sans"/>
                <a:sym typeface="Lucida Sans"/>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
        <p:nvSpPr>
          <p:cNvPr id="9" name="Google Shape;9;p8"/>
          <p:cNvSpPr txBox="1">
            <a:spLocks noGrp="1"/>
          </p:cNvSpPr>
          <p:nvPr>
            <p:ph type="ftr" idx="11"/>
          </p:nvPr>
        </p:nvSpPr>
        <p:spPr>
          <a:xfrm>
            <a:off x="4091940" y="6269266"/>
            <a:ext cx="400812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900" b="0" i="0" u="none" strike="noStrike" cap="none">
                <a:solidFill>
                  <a:srgbClr val="888888"/>
                </a:solidFill>
                <a:latin typeface="Lucida Sans"/>
                <a:ea typeface="Lucida Sans"/>
                <a:cs typeface="Lucida Sans"/>
                <a:sym typeface="Lucida Sans"/>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
        <p:nvSpPr>
          <p:cNvPr id="10" name="Google Shape;10;p8"/>
          <p:cNvSpPr txBox="1">
            <a:spLocks noGrp="1"/>
          </p:cNvSpPr>
          <p:nvPr>
            <p:ph type="sldNum" idx="12"/>
          </p:nvPr>
        </p:nvSpPr>
        <p:spPr>
          <a:xfrm>
            <a:off x="8610600" y="6269266"/>
            <a:ext cx="1614439"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rgbClr val="888888"/>
                </a:solidFill>
                <a:latin typeface="Lucida Sans"/>
                <a:ea typeface="Lucida Sans"/>
                <a:cs typeface="Lucida Sans"/>
                <a:sym typeface="Lucida Sans"/>
              </a:defRPr>
            </a:lvl1pPr>
            <a:lvl2pPr marL="0" marR="0" lvl="1" indent="0" algn="r" rtl="0">
              <a:spcBef>
                <a:spcPts val="0"/>
              </a:spcBef>
              <a:buNone/>
              <a:defRPr sz="900" b="0" i="0" u="none" strike="noStrike" cap="none">
                <a:solidFill>
                  <a:srgbClr val="888888"/>
                </a:solidFill>
                <a:latin typeface="Lucida Sans"/>
                <a:ea typeface="Lucida Sans"/>
                <a:cs typeface="Lucida Sans"/>
                <a:sym typeface="Lucida Sans"/>
              </a:defRPr>
            </a:lvl2pPr>
            <a:lvl3pPr marL="0" marR="0" lvl="2" indent="0" algn="r" rtl="0">
              <a:spcBef>
                <a:spcPts val="0"/>
              </a:spcBef>
              <a:buNone/>
              <a:defRPr sz="900" b="0" i="0" u="none" strike="noStrike" cap="none">
                <a:solidFill>
                  <a:srgbClr val="888888"/>
                </a:solidFill>
                <a:latin typeface="Lucida Sans"/>
                <a:ea typeface="Lucida Sans"/>
                <a:cs typeface="Lucida Sans"/>
                <a:sym typeface="Lucida Sans"/>
              </a:defRPr>
            </a:lvl3pPr>
            <a:lvl4pPr marL="0" marR="0" lvl="3" indent="0" algn="r" rtl="0">
              <a:spcBef>
                <a:spcPts val="0"/>
              </a:spcBef>
              <a:buNone/>
              <a:defRPr sz="900" b="0" i="0" u="none" strike="noStrike" cap="none">
                <a:solidFill>
                  <a:srgbClr val="888888"/>
                </a:solidFill>
                <a:latin typeface="Lucida Sans"/>
                <a:ea typeface="Lucida Sans"/>
                <a:cs typeface="Lucida Sans"/>
                <a:sym typeface="Lucida Sans"/>
              </a:defRPr>
            </a:lvl4pPr>
            <a:lvl5pPr marL="0" marR="0" lvl="4" indent="0" algn="r" rtl="0">
              <a:spcBef>
                <a:spcPts val="0"/>
              </a:spcBef>
              <a:buNone/>
              <a:defRPr sz="900" b="0" i="0" u="none" strike="noStrike" cap="none">
                <a:solidFill>
                  <a:srgbClr val="888888"/>
                </a:solidFill>
                <a:latin typeface="Lucida Sans"/>
                <a:ea typeface="Lucida Sans"/>
                <a:cs typeface="Lucida Sans"/>
                <a:sym typeface="Lucida Sans"/>
              </a:defRPr>
            </a:lvl5pPr>
            <a:lvl6pPr marL="0" marR="0" lvl="5" indent="0" algn="r" rtl="0">
              <a:spcBef>
                <a:spcPts val="0"/>
              </a:spcBef>
              <a:buNone/>
              <a:defRPr sz="900" b="0" i="0" u="none" strike="noStrike" cap="none">
                <a:solidFill>
                  <a:srgbClr val="888888"/>
                </a:solidFill>
                <a:latin typeface="Lucida Sans"/>
                <a:ea typeface="Lucida Sans"/>
                <a:cs typeface="Lucida Sans"/>
                <a:sym typeface="Lucida Sans"/>
              </a:defRPr>
            </a:lvl6pPr>
            <a:lvl7pPr marL="0" marR="0" lvl="6" indent="0" algn="r" rtl="0">
              <a:spcBef>
                <a:spcPts val="0"/>
              </a:spcBef>
              <a:buNone/>
              <a:defRPr sz="900" b="0" i="0" u="none" strike="noStrike" cap="none">
                <a:solidFill>
                  <a:srgbClr val="888888"/>
                </a:solidFill>
                <a:latin typeface="Lucida Sans"/>
                <a:ea typeface="Lucida Sans"/>
                <a:cs typeface="Lucida Sans"/>
                <a:sym typeface="Lucida Sans"/>
              </a:defRPr>
            </a:lvl7pPr>
            <a:lvl8pPr marL="0" marR="0" lvl="7" indent="0" algn="r" rtl="0">
              <a:spcBef>
                <a:spcPts val="0"/>
              </a:spcBef>
              <a:buNone/>
              <a:defRPr sz="900" b="0" i="0" u="none" strike="noStrike" cap="none">
                <a:solidFill>
                  <a:srgbClr val="888888"/>
                </a:solidFill>
                <a:latin typeface="Lucida Sans"/>
                <a:ea typeface="Lucida Sans"/>
                <a:cs typeface="Lucida Sans"/>
                <a:sym typeface="Lucida Sans"/>
              </a:defRPr>
            </a:lvl8pPr>
            <a:lvl9pPr marL="0" marR="0" lvl="8" indent="0" algn="r" rtl="0">
              <a:spcBef>
                <a:spcPts val="0"/>
              </a:spcBef>
              <a:buNone/>
              <a:defRPr sz="900" b="0" i="0" u="none" strike="noStrike" cap="none">
                <a:solidFill>
                  <a:srgbClr val="888888"/>
                </a:solidFill>
                <a:latin typeface="Lucida Sans"/>
                <a:ea typeface="Lucida Sans"/>
                <a:cs typeface="Lucida Sans"/>
                <a:sym typeface="Lucida Sans"/>
              </a:defRPr>
            </a:lvl9pPr>
          </a:lstStyle>
          <a:p>
            <a:pPr marL="0" lvl="0" indent="0" algn="r" rtl="0">
              <a:spcBef>
                <a:spcPts val="0"/>
              </a:spcBef>
              <a:spcAft>
                <a:spcPts val="0"/>
              </a:spcAft>
              <a:buNone/>
            </a:pPr>
            <a:fld id="{00000000-1234-1234-1234-123412341234}" type="slidenum">
              <a:rPr lang="sv-SE"/>
              <a:t>‹#›</a:t>
            </a:fld>
            <a:endParaRPr/>
          </a:p>
        </p:txBody>
      </p:sp>
      <p:pic>
        <p:nvPicPr>
          <p:cNvPr id="11" name="Google Shape;11;p8"/>
          <p:cNvPicPr preferRelativeResize="0"/>
          <p:nvPr/>
        </p:nvPicPr>
        <p:blipFill rotWithShape="1">
          <a:blip r:embed="rId14">
            <a:alphaModFix/>
          </a:blip>
          <a:srcRect/>
          <a:stretch/>
        </p:blipFill>
        <p:spPr>
          <a:xfrm>
            <a:off x="10577561" y="6022528"/>
            <a:ext cx="1614439" cy="835472"/>
          </a:xfrm>
          <a:prstGeom prst="rect">
            <a:avLst/>
          </a:prstGeom>
          <a:noFill/>
          <a:ln>
            <a:noFill/>
          </a:ln>
        </p:spPr>
      </p:pic>
      <p:pic>
        <p:nvPicPr>
          <p:cNvPr id="12" name="Google Shape;12;p8"/>
          <p:cNvPicPr preferRelativeResize="0"/>
          <p:nvPr/>
        </p:nvPicPr>
        <p:blipFill rotWithShape="1">
          <a:blip r:embed="rId14">
            <a:alphaModFix/>
          </a:blip>
          <a:srcRect/>
          <a:stretch/>
        </p:blipFill>
        <p:spPr>
          <a:xfrm>
            <a:off x="10577561" y="6022528"/>
            <a:ext cx="1614439" cy="835472"/>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kthinnovationreadinesslevel.co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
          <p:cNvSpPr>
            <a:spLocks noGrp="1"/>
          </p:cNvSpPr>
          <p:nvPr>
            <p:ph type="pic" idx="2"/>
          </p:nvPr>
        </p:nvSpPr>
        <p:spPr>
          <a:xfrm>
            <a:off x="3501957" y="0"/>
            <a:ext cx="8690043" cy="6858000"/>
          </a:xfrm>
          <a:prstGeom prst="rect">
            <a:avLst/>
          </a:prstGeom>
          <a:noFill/>
          <a:ln>
            <a:noFill/>
          </a:ln>
        </p:spPr>
      </p:sp>
      <p:sp>
        <p:nvSpPr>
          <p:cNvPr id="88" name="Google Shape;88;p1"/>
          <p:cNvSpPr txBox="1">
            <a:spLocks noGrp="1"/>
          </p:cNvSpPr>
          <p:nvPr>
            <p:ph type="body" idx="1"/>
          </p:nvPr>
        </p:nvSpPr>
        <p:spPr>
          <a:xfrm>
            <a:off x="4348026" y="3529010"/>
            <a:ext cx="6951345" cy="1500187"/>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Clr>
                <a:schemeClr val="accent1"/>
              </a:buClr>
              <a:buSzPts val="1800"/>
              <a:buNone/>
            </a:pPr>
            <a:r>
              <a:rPr lang="sv-SE"/>
              <a:t>- En del i InfraSwedens Innovationsakademi</a:t>
            </a:r>
            <a:endParaRPr/>
          </a:p>
        </p:txBody>
      </p:sp>
      <p:sp>
        <p:nvSpPr>
          <p:cNvPr id="89" name="Google Shape;89;p1"/>
          <p:cNvSpPr txBox="1">
            <a:spLocks noGrp="1"/>
          </p:cNvSpPr>
          <p:nvPr>
            <p:ph type="title"/>
          </p:nvPr>
        </p:nvSpPr>
        <p:spPr>
          <a:xfrm>
            <a:off x="4348026" y="2319336"/>
            <a:ext cx="6951345" cy="895351"/>
          </a:xfrm>
          <a:prstGeom prst="rect">
            <a:avLst/>
          </a:prstGeom>
          <a:noFill/>
          <a:ln>
            <a:noFill/>
          </a:ln>
        </p:spPr>
        <p:txBody>
          <a:bodyPr spcFirstLastPara="1" wrap="square" lIns="0" tIns="0" rIns="0" bIns="0" anchor="b" anchorCtr="0">
            <a:noAutofit/>
          </a:bodyPr>
          <a:lstStyle/>
          <a:p>
            <a:pPr marL="0" lvl="0" indent="0" algn="l" rtl="0">
              <a:lnSpc>
                <a:spcPct val="90000"/>
              </a:lnSpc>
              <a:spcBef>
                <a:spcPts val="0"/>
              </a:spcBef>
              <a:spcAft>
                <a:spcPts val="0"/>
              </a:spcAft>
              <a:buClr>
                <a:schemeClr val="accent1"/>
              </a:buClr>
              <a:buSzPts val="6600"/>
              <a:buFont typeface="Lucida Sans"/>
              <a:buNone/>
            </a:pPr>
            <a:r>
              <a:rPr lang="sv-SE"/>
              <a:t>Teknikutveckling</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2"/>
          <p:cNvSpPr txBox="1">
            <a:spLocks noGrp="1"/>
          </p:cNvSpPr>
          <p:nvPr>
            <p:ph type="title"/>
          </p:nvPr>
        </p:nvSpPr>
        <p:spPr>
          <a:xfrm>
            <a:off x="838200" y="768719"/>
            <a:ext cx="10515600" cy="1009651"/>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dk1"/>
              </a:buClr>
              <a:buSzPts val="3300"/>
              <a:buFont typeface="Lucida Sans"/>
              <a:buNone/>
            </a:pPr>
            <a:r>
              <a:rPr lang="sv-SE"/>
              <a:t>Bakgrund</a:t>
            </a:r>
            <a:endParaRPr/>
          </a:p>
        </p:txBody>
      </p:sp>
      <p:sp>
        <p:nvSpPr>
          <p:cNvPr id="95" name="Google Shape;95;p2"/>
          <p:cNvSpPr txBox="1">
            <a:spLocks noGrp="1"/>
          </p:cNvSpPr>
          <p:nvPr>
            <p:ph type="body" idx="1"/>
          </p:nvPr>
        </p:nvSpPr>
        <p:spPr>
          <a:xfrm>
            <a:off x="838200" y="1524000"/>
            <a:ext cx="6391275" cy="4495797"/>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Clr>
                <a:schemeClr val="dk1"/>
              </a:buClr>
              <a:buSzPts val="1600"/>
              <a:buNone/>
            </a:pPr>
            <a:r>
              <a:rPr lang="sv-SE"/>
              <a:t>Detta material är en del av InfraSwedens Innovationsakademi. Det fokuserar på en viktig innovationsaspekt, nämligen teknikutvecklingen.</a:t>
            </a:r>
            <a:endParaRPr/>
          </a:p>
          <a:p>
            <a:pPr marL="0" lvl="0" indent="0" algn="l" rtl="0">
              <a:lnSpc>
                <a:spcPct val="100000"/>
              </a:lnSpc>
              <a:spcBef>
                <a:spcPts val="1000"/>
              </a:spcBef>
              <a:spcAft>
                <a:spcPts val="0"/>
              </a:spcAft>
              <a:buClr>
                <a:schemeClr val="dk1"/>
              </a:buClr>
              <a:buSzPts val="1600"/>
              <a:buNone/>
            </a:pPr>
            <a:r>
              <a:rPr lang="sv-SE"/>
              <a:t>En majoritet av dagens innovationer inbegriper teknik men all teknik är inte ny. Detta material lägger tyngdpunkt på innovationer som bygger på ny obeprövad teknik och innehåller ett antal processorienterade frågor som guidar er från idé till en utvecklad, prövad och implementerad teknik i en innovation. </a:t>
            </a:r>
            <a:endParaRPr/>
          </a:p>
          <a:p>
            <a:pPr marL="0" lvl="0" indent="0" algn="l" rtl="0">
              <a:lnSpc>
                <a:spcPct val="100000"/>
              </a:lnSpc>
              <a:spcBef>
                <a:spcPts val="1000"/>
              </a:spcBef>
              <a:spcAft>
                <a:spcPts val="0"/>
              </a:spcAft>
              <a:buClr>
                <a:schemeClr val="dk1"/>
              </a:buClr>
              <a:buSzPts val="1600"/>
              <a:buNone/>
            </a:pPr>
            <a:r>
              <a:rPr lang="sv-SE"/>
              <a:t>Det är viktigt att komma ihåg att en testad och verifierad ny teknik inte är en innovation i sig. En innovation är det först när den nya tekniken finns tillgänglig och skapar värde för någon. </a:t>
            </a:r>
            <a:endParaRPr/>
          </a:p>
          <a:p>
            <a:pPr marL="0" lvl="0" indent="0" algn="l" rtl="0">
              <a:lnSpc>
                <a:spcPct val="100000"/>
              </a:lnSpc>
              <a:spcBef>
                <a:spcPts val="1000"/>
              </a:spcBef>
              <a:spcAft>
                <a:spcPts val="0"/>
              </a:spcAft>
              <a:buClr>
                <a:schemeClr val="dk1"/>
              </a:buClr>
              <a:buSzPts val="1600"/>
              <a:buNone/>
            </a:pPr>
            <a:r>
              <a:rPr lang="sv-SE"/>
              <a:t>För att lyckas med sin innovation behöver man ofta ta hänsyn till och arbeta parallellt med flera andra innovationsaspekter. Dessa illustreras i bilden intill. Ni hittar stödmaterial även för dessa aspekter i Innovationsakademin.  Ytterligare ett viktigt verktyg som kan vara relevant att kika närmare på är </a:t>
            </a:r>
            <a:r>
              <a:rPr lang="sv-SE" i="1"/>
              <a:t>Att ta sig över dödens dal</a:t>
            </a:r>
            <a:r>
              <a:rPr lang="sv-SE"/>
              <a:t>. </a:t>
            </a:r>
            <a:endParaRPr/>
          </a:p>
        </p:txBody>
      </p:sp>
      <p:pic>
        <p:nvPicPr>
          <p:cNvPr id="96" name="Google Shape;96;p2"/>
          <p:cNvPicPr preferRelativeResize="0"/>
          <p:nvPr/>
        </p:nvPicPr>
        <p:blipFill rotWithShape="1">
          <a:blip r:embed="rId3">
            <a:alphaModFix/>
          </a:blip>
          <a:srcRect l="15364" r="15256"/>
          <a:stretch/>
        </p:blipFill>
        <p:spPr>
          <a:xfrm>
            <a:off x="7486650" y="432045"/>
            <a:ext cx="4318254" cy="4143112"/>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3"/>
          <p:cNvSpPr txBox="1">
            <a:spLocks noGrp="1"/>
          </p:cNvSpPr>
          <p:nvPr>
            <p:ph type="title"/>
          </p:nvPr>
        </p:nvSpPr>
        <p:spPr>
          <a:xfrm>
            <a:off x="838200" y="768719"/>
            <a:ext cx="10515600" cy="1009651"/>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dk1"/>
              </a:buClr>
              <a:buSzPts val="3300"/>
              <a:buFont typeface="Lucida Sans"/>
              <a:buNone/>
            </a:pPr>
            <a:r>
              <a:rPr lang="sv-SE"/>
              <a:t>Technology Readiness Level</a:t>
            </a:r>
            <a:endParaRPr/>
          </a:p>
        </p:txBody>
      </p:sp>
      <p:pic>
        <p:nvPicPr>
          <p:cNvPr id="102" name="Google Shape;102;p3"/>
          <p:cNvPicPr preferRelativeResize="0">
            <a:picLocks noGrp="1"/>
          </p:cNvPicPr>
          <p:nvPr>
            <p:ph type="body" idx="1"/>
          </p:nvPr>
        </p:nvPicPr>
        <p:blipFill rotWithShape="1">
          <a:blip r:embed="rId3">
            <a:alphaModFix/>
          </a:blip>
          <a:srcRect/>
          <a:stretch/>
        </p:blipFill>
        <p:spPr>
          <a:xfrm>
            <a:off x="6200775" y="1930400"/>
            <a:ext cx="5619750" cy="3514725"/>
          </a:xfrm>
          <a:prstGeom prst="rect">
            <a:avLst/>
          </a:prstGeom>
          <a:noFill/>
          <a:ln>
            <a:noFill/>
          </a:ln>
        </p:spPr>
      </p:pic>
      <p:sp>
        <p:nvSpPr>
          <p:cNvPr id="103" name="Google Shape;103;p3"/>
          <p:cNvSpPr txBox="1">
            <a:spLocks noGrp="1"/>
          </p:cNvSpPr>
          <p:nvPr>
            <p:ph type="body" idx="4294967295"/>
          </p:nvPr>
        </p:nvSpPr>
        <p:spPr>
          <a:xfrm>
            <a:off x="809626" y="2044700"/>
            <a:ext cx="5181600" cy="4351338"/>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Clr>
                <a:schemeClr val="dk1"/>
              </a:buClr>
              <a:buSzPts val="1600"/>
              <a:buNone/>
            </a:pPr>
            <a:r>
              <a:rPr lang="sv-SE" sz="1600" dirty="0">
                <a:latin typeface="Georgia"/>
                <a:ea typeface="Georgia"/>
                <a:cs typeface="Georgia"/>
                <a:sym typeface="Georgia"/>
              </a:rPr>
              <a:t>Ett välkänt och etablerat verktyg </a:t>
            </a:r>
            <a:r>
              <a:rPr lang="sv-SE" dirty="0"/>
              <a:t>för bedömning av </a:t>
            </a:r>
            <a:r>
              <a:rPr lang="sv-SE" sz="1600" dirty="0">
                <a:latin typeface="Georgia"/>
                <a:ea typeface="Georgia"/>
                <a:cs typeface="Georgia"/>
                <a:sym typeface="Georgia"/>
              </a:rPr>
              <a:t>teknikutveckling är </a:t>
            </a:r>
            <a:r>
              <a:rPr lang="sv-SE" sz="1600" dirty="0" err="1">
                <a:latin typeface="Georgia"/>
                <a:ea typeface="Georgia"/>
                <a:cs typeface="Georgia"/>
                <a:sym typeface="Georgia"/>
              </a:rPr>
              <a:t>Technology</a:t>
            </a:r>
            <a:r>
              <a:rPr lang="sv-SE" sz="1600" dirty="0">
                <a:latin typeface="Georgia"/>
                <a:ea typeface="Georgia"/>
                <a:cs typeface="Georgia"/>
                <a:sym typeface="Georgia"/>
              </a:rPr>
              <a:t> </a:t>
            </a:r>
            <a:r>
              <a:rPr lang="sv-SE" sz="1600" dirty="0" err="1">
                <a:latin typeface="Georgia"/>
                <a:ea typeface="Georgia"/>
                <a:cs typeface="Georgia"/>
                <a:sym typeface="Georgia"/>
              </a:rPr>
              <a:t>Readiness</a:t>
            </a:r>
            <a:r>
              <a:rPr lang="sv-SE" sz="1600" dirty="0">
                <a:latin typeface="Georgia"/>
                <a:ea typeface="Georgia"/>
                <a:cs typeface="Georgia"/>
                <a:sym typeface="Georgia"/>
              </a:rPr>
              <a:t> </a:t>
            </a:r>
            <a:r>
              <a:rPr lang="sv-SE" sz="1600" dirty="0" err="1">
                <a:latin typeface="Georgia"/>
                <a:ea typeface="Georgia"/>
                <a:cs typeface="Georgia"/>
                <a:sym typeface="Georgia"/>
              </a:rPr>
              <a:t>Level</a:t>
            </a:r>
            <a:r>
              <a:rPr lang="sv-SE" sz="1600" dirty="0">
                <a:latin typeface="Georgia"/>
                <a:ea typeface="Georgia"/>
                <a:cs typeface="Georgia"/>
                <a:sym typeface="Georgia"/>
              </a:rPr>
              <a:t> som illustreras på den horisontella axel i bilden bredvid. Den beskriver resan från grundforskning, tillämpad forskning, teknikutveckling och slutligen prototyp- och systemutveckling. Verktyget används </a:t>
            </a:r>
            <a:r>
              <a:rPr lang="sv-SE" sz="1600" dirty="0" err="1">
                <a:latin typeface="Georgia"/>
                <a:ea typeface="Georgia"/>
                <a:cs typeface="Georgia"/>
                <a:sym typeface="Georgia"/>
              </a:rPr>
              <a:t>bl</a:t>
            </a:r>
            <a:r>
              <a:rPr lang="sv-SE" sz="1600" dirty="0">
                <a:latin typeface="Georgia"/>
                <a:ea typeface="Georgia"/>
                <a:cs typeface="Georgia"/>
                <a:sym typeface="Georgia"/>
              </a:rPr>
              <a:t> a av Trafikverket och </a:t>
            </a:r>
            <a:r>
              <a:rPr lang="sv-SE" sz="1600" dirty="0" err="1">
                <a:latin typeface="Georgia"/>
                <a:ea typeface="Georgia"/>
                <a:cs typeface="Georgia"/>
                <a:sym typeface="Georgia"/>
              </a:rPr>
              <a:t>Vinnova</a:t>
            </a:r>
            <a:r>
              <a:rPr lang="sv-SE" sz="1600" dirty="0">
                <a:latin typeface="Georgia"/>
                <a:ea typeface="Georgia"/>
                <a:cs typeface="Georgia"/>
                <a:sym typeface="Georgia"/>
              </a:rPr>
              <a:t>.</a:t>
            </a:r>
            <a:endParaRPr dirty="0"/>
          </a:p>
          <a:p>
            <a:pPr marL="0" lvl="0" indent="0" algn="l" rtl="0">
              <a:lnSpc>
                <a:spcPct val="100000"/>
              </a:lnSpc>
              <a:spcBef>
                <a:spcPts val="1000"/>
              </a:spcBef>
              <a:spcAft>
                <a:spcPts val="0"/>
              </a:spcAft>
              <a:buClr>
                <a:schemeClr val="dk1"/>
              </a:buClr>
              <a:buSzPts val="1600"/>
              <a:buNone/>
            </a:pPr>
            <a:r>
              <a:rPr lang="sv-SE" sz="1600" dirty="0">
                <a:latin typeface="Georgia"/>
                <a:ea typeface="Georgia"/>
                <a:cs typeface="Georgia"/>
                <a:sym typeface="Georgia"/>
              </a:rPr>
              <a:t>Grafen illustrerar även olika aktörers roller kopplat till teknikutveckling samt vilka delar som finansieras av statliga medel och privata medel. Särskilt viktigt att notera är att statliga medel inte kan användas när man närmar sig kommersialisering. </a:t>
            </a:r>
            <a:endParaRP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4"/>
          <p:cNvSpPr txBox="1">
            <a:spLocks noGrp="1"/>
          </p:cNvSpPr>
          <p:nvPr>
            <p:ph type="title"/>
          </p:nvPr>
        </p:nvSpPr>
        <p:spPr>
          <a:xfrm>
            <a:off x="838200" y="768719"/>
            <a:ext cx="10515600" cy="1009651"/>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dk1"/>
              </a:buClr>
              <a:buSzPts val="3300"/>
              <a:buFont typeface="Lucida Sans"/>
              <a:buNone/>
            </a:pPr>
            <a:r>
              <a:rPr lang="sv-SE"/>
              <a:t>Stödfrågor för teknikutveckling</a:t>
            </a:r>
            <a:endParaRPr/>
          </a:p>
        </p:txBody>
      </p:sp>
      <p:sp>
        <p:nvSpPr>
          <p:cNvPr id="109" name="Google Shape;109;p4"/>
          <p:cNvSpPr txBox="1">
            <a:spLocks noGrp="1"/>
          </p:cNvSpPr>
          <p:nvPr>
            <p:ph type="body" idx="1"/>
          </p:nvPr>
        </p:nvSpPr>
        <p:spPr>
          <a:xfrm>
            <a:off x="838200" y="1717000"/>
            <a:ext cx="5988728" cy="4005940"/>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Clr>
                <a:schemeClr val="dk1"/>
              </a:buClr>
              <a:buSzPts val="1600"/>
              <a:buNone/>
            </a:pPr>
            <a:r>
              <a:rPr lang="sv-SE" dirty="0"/>
              <a:t>På kommande sidor återfinns ett antal frågor som stöd för teknikutveckling. Utöver frågor kopplade till teknikutveckling i stort finns det även ett antal specifika frågor kopplat till programvaruutveckling. </a:t>
            </a:r>
            <a:endParaRPr dirty="0"/>
          </a:p>
          <a:p>
            <a:pPr marL="0" lvl="0" indent="0" algn="l" rtl="0">
              <a:lnSpc>
                <a:spcPct val="100000"/>
              </a:lnSpc>
              <a:spcBef>
                <a:spcPts val="1000"/>
              </a:spcBef>
              <a:spcAft>
                <a:spcPts val="0"/>
              </a:spcAft>
              <a:buClr>
                <a:schemeClr val="dk1"/>
              </a:buClr>
              <a:buSzPts val="1600"/>
              <a:buNone/>
            </a:pPr>
            <a:r>
              <a:rPr lang="sv-SE" dirty="0"/>
              <a:t>Frågorna har utvecklats utifrån KTH </a:t>
            </a:r>
            <a:r>
              <a:rPr lang="sv-SE" dirty="0" err="1"/>
              <a:t>Readiness</a:t>
            </a:r>
            <a:r>
              <a:rPr lang="sv-SE" dirty="0"/>
              <a:t> Index </a:t>
            </a:r>
            <a:r>
              <a:rPr lang="sv-SE" dirty="0">
                <a:hlinkClick r:id="rId3"/>
              </a:rPr>
              <a:t>https://kthinnovationreadinesslevel.com/</a:t>
            </a:r>
            <a:r>
              <a:rPr lang="sv-SE" dirty="0"/>
              <a:t> som är en verktyg för att mäta nuvarande status för ett innovationsarbete och som i sin tur utgår från </a:t>
            </a:r>
            <a:r>
              <a:rPr lang="sv-SE" dirty="0" err="1"/>
              <a:t>Technology</a:t>
            </a:r>
            <a:r>
              <a:rPr lang="sv-SE" dirty="0"/>
              <a:t> </a:t>
            </a:r>
            <a:r>
              <a:rPr lang="sv-SE" dirty="0" err="1"/>
              <a:t>Readiness</a:t>
            </a:r>
            <a:r>
              <a:rPr lang="sv-SE" dirty="0"/>
              <a:t> </a:t>
            </a:r>
            <a:r>
              <a:rPr lang="sv-SE" dirty="0" err="1"/>
              <a:t>Level</a:t>
            </a:r>
            <a:r>
              <a:rPr lang="sv-SE" dirty="0"/>
              <a:t>. </a:t>
            </a:r>
            <a:endParaRPr dirty="0"/>
          </a:p>
          <a:p>
            <a:pPr marL="0" lvl="0" indent="0" algn="l" rtl="0">
              <a:lnSpc>
                <a:spcPct val="100000"/>
              </a:lnSpc>
              <a:spcBef>
                <a:spcPts val="1000"/>
              </a:spcBef>
              <a:spcAft>
                <a:spcPts val="0"/>
              </a:spcAft>
              <a:buClr>
                <a:schemeClr val="dk1"/>
              </a:buClr>
              <a:buSzPts val="1600"/>
              <a:buNone/>
            </a:pPr>
            <a:r>
              <a:rPr lang="sv-SE" dirty="0"/>
              <a:t>Genom att svara på frågorna kan innovationsprojektet…</a:t>
            </a:r>
            <a:endParaRPr dirty="0"/>
          </a:p>
          <a:p>
            <a:pPr marL="457200" lvl="0" indent="-342900" algn="l" rtl="0">
              <a:lnSpc>
                <a:spcPct val="100000"/>
              </a:lnSpc>
              <a:spcBef>
                <a:spcPts val="1000"/>
              </a:spcBef>
              <a:spcAft>
                <a:spcPts val="0"/>
              </a:spcAft>
              <a:buSzPts val="1800"/>
              <a:buChar char="-"/>
            </a:pPr>
            <a:r>
              <a:rPr lang="sv-SE" dirty="0"/>
              <a:t>… ge en bild till investerare och övriga partners om projektets teknikmognad: viktigt för att bedöma fortsatt arbete, resursbehov mm.</a:t>
            </a:r>
            <a:endParaRPr dirty="0"/>
          </a:p>
          <a:p>
            <a:pPr marL="457200" lvl="0" indent="-342900" algn="l" rtl="0">
              <a:lnSpc>
                <a:spcPct val="100000"/>
              </a:lnSpc>
              <a:spcBef>
                <a:spcPts val="0"/>
              </a:spcBef>
              <a:spcAft>
                <a:spcPts val="0"/>
              </a:spcAft>
              <a:buSzPts val="1800"/>
              <a:buChar char="-"/>
            </a:pPr>
            <a:r>
              <a:rPr lang="sv-SE" dirty="0"/>
              <a:t>…skapa en bild av “nästa steg” i arbetet.</a:t>
            </a:r>
            <a:endParaRPr dirty="0"/>
          </a:p>
        </p:txBody>
      </p:sp>
      <p:pic>
        <p:nvPicPr>
          <p:cNvPr id="110" name="Google Shape;110;p4"/>
          <p:cNvPicPr preferRelativeResize="0"/>
          <p:nvPr/>
        </p:nvPicPr>
        <p:blipFill rotWithShape="1">
          <a:blip r:embed="rId4">
            <a:alphaModFix/>
          </a:blip>
          <a:srcRect/>
          <a:stretch/>
        </p:blipFill>
        <p:spPr>
          <a:xfrm>
            <a:off x="7488674" y="1273544"/>
            <a:ext cx="4022144" cy="4892853"/>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5"/>
          <p:cNvSpPr txBox="1">
            <a:spLocks noGrp="1"/>
          </p:cNvSpPr>
          <p:nvPr>
            <p:ph type="title"/>
          </p:nvPr>
        </p:nvSpPr>
        <p:spPr>
          <a:xfrm>
            <a:off x="838200" y="768719"/>
            <a:ext cx="10515600" cy="1009651"/>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dk1"/>
              </a:buClr>
              <a:buSzPts val="3300"/>
              <a:buFont typeface="Lucida Sans"/>
              <a:buNone/>
            </a:pPr>
            <a:r>
              <a:rPr lang="sv-SE"/>
              <a:t>Stödfrågor för teknikutveckling</a:t>
            </a:r>
            <a:endParaRPr/>
          </a:p>
        </p:txBody>
      </p:sp>
      <p:sp>
        <p:nvSpPr>
          <p:cNvPr id="116" name="Google Shape;116;p5"/>
          <p:cNvSpPr txBox="1">
            <a:spLocks noGrp="1"/>
          </p:cNvSpPr>
          <p:nvPr>
            <p:ph type="body" idx="1"/>
          </p:nvPr>
        </p:nvSpPr>
        <p:spPr>
          <a:xfrm>
            <a:off x="838200" y="2013857"/>
            <a:ext cx="10515600" cy="4005940"/>
          </a:xfrm>
          <a:prstGeom prst="rect">
            <a:avLst/>
          </a:prstGeom>
          <a:noFill/>
          <a:ln>
            <a:noFill/>
          </a:ln>
        </p:spPr>
        <p:txBody>
          <a:bodyPr spcFirstLastPara="1" wrap="square" lIns="0" tIns="0" rIns="0" bIns="0" anchor="t" anchorCtr="0">
            <a:normAutofit/>
          </a:bodyPr>
          <a:lstStyle/>
          <a:p>
            <a:pPr marL="514350" lvl="0" indent="-514350" algn="l" rtl="0">
              <a:lnSpc>
                <a:spcPct val="100000"/>
              </a:lnSpc>
              <a:spcBef>
                <a:spcPts val="0"/>
              </a:spcBef>
              <a:spcAft>
                <a:spcPts val="0"/>
              </a:spcAft>
              <a:buClr>
                <a:schemeClr val="dk1"/>
              </a:buClr>
              <a:buSzPts val="1600"/>
              <a:buFont typeface="Lucida Sans"/>
              <a:buAutoNum type="arabicPeriod"/>
            </a:pPr>
            <a:r>
              <a:rPr lang="sv-SE" dirty="0"/>
              <a:t>Grundläggande principer observeras</a:t>
            </a:r>
            <a:endParaRPr dirty="0"/>
          </a:p>
          <a:p>
            <a:pPr marL="685800" lvl="1" indent="-228600" algn="l" rtl="0">
              <a:lnSpc>
                <a:spcPct val="100000"/>
              </a:lnSpc>
              <a:spcBef>
                <a:spcPts val="500"/>
              </a:spcBef>
              <a:spcAft>
                <a:spcPts val="0"/>
              </a:spcAft>
              <a:buClr>
                <a:schemeClr val="dk1"/>
              </a:buClr>
              <a:buSzPts val="1400"/>
              <a:buChar char="•"/>
            </a:pPr>
            <a:r>
              <a:rPr lang="sv-SE" dirty="0"/>
              <a:t>Kan vi hitta publicerad forskning som identifierar grundläggande principer som underbygger en teknologi?</a:t>
            </a:r>
            <a:endParaRPr dirty="0"/>
          </a:p>
          <a:p>
            <a:pPr marL="685800" lvl="1" indent="-228600" algn="l" rtl="0">
              <a:lnSpc>
                <a:spcPct val="100000"/>
              </a:lnSpc>
              <a:spcBef>
                <a:spcPts val="500"/>
              </a:spcBef>
              <a:spcAft>
                <a:spcPts val="0"/>
              </a:spcAft>
              <a:buClr>
                <a:schemeClr val="dk1"/>
              </a:buClr>
              <a:buSzPts val="1400"/>
              <a:buChar char="•"/>
            </a:pPr>
            <a:r>
              <a:rPr lang="sv-SE" dirty="0"/>
              <a:t>Kan vi se tecken på att vetenskaplig forskning översätts till mer tillämpad forskning och utveckling?</a:t>
            </a:r>
            <a:endParaRPr dirty="0"/>
          </a:p>
          <a:p>
            <a:pPr marL="514350" lvl="0" indent="-514350" algn="l" rtl="0">
              <a:lnSpc>
                <a:spcPct val="100000"/>
              </a:lnSpc>
              <a:spcBef>
                <a:spcPts val="1000"/>
              </a:spcBef>
              <a:spcAft>
                <a:spcPts val="0"/>
              </a:spcAft>
              <a:buClr>
                <a:schemeClr val="dk1"/>
              </a:buClr>
              <a:buSzPts val="1600"/>
              <a:buFont typeface="Lucida Sans"/>
              <a:buAutoNum type="arabicPeriod"/>
            </a:pPr>
            <a:r>
              <a:rPr lang="sv-SE" dirty="0"/>
              <a:t> Ett koncept eller en applikation utvecklas för den nya teknologin</a:t>
            </a:r>
            <a:endParaRPr dirty="0"/>
          </a:p>
          <a:p>
            <a:pPr marL="685800" lvl="1" indent="-228600" algn="l" rtl="0">
              <a:lnSpc>
                <a:spcPct val="100000"/>
              </a:lnSpc>
              <a:spcBef>
                <a:spcPts val="500"/>
              </a:spcBef>
              <a:spcAft>
                <a:spcPts val="0"/>
              </a:spcAft>
              <a:buClr>
                <a:schemeClr val="dk1"/>
              </a:buClr>
              <a:buSzPts val="1400"/>
              <a:buChar char="•"/>
            </a:pPr>
            <a:r>
              <a:rPr lang="sv-SE" dirty="0"/>
              <a:t>Finns det ett koncept utvecklat och beskrivet för den nya teknologin?</a:t>
            </a:r>
            <a:endParaRPr dirty="0"/>
          </a:p>
          <a:p>
            <a:pPr marL="685800" lvl="1" indent="-228600" algn="l" rtl="0">
              <a:lnSpc>
                <a:spcPct val="100000"/>
              </a:lnSpc>
              <a:spcBef>
                <a:spcPts val="500"/>
              </a:spcBef>
              <a:spcAft>
                <a:spcPts val="0"/>
              </a:spcAft>
              <a:buClr>
                <a:schemeClr val="dk1"/>
              </a:buClr>
              <a:buSzPts val="1400"/>
              <a:buChar char="•"/>
            </a:pPr>
            <a:r>
              <a:rPr lang="sv-SE" dirty="0"/>
              <a:t>Kan vi börja definiera och undersöka praktiska applikationer som ännu bygger på spekulation och fortfarande saknar bevis eller detaljerad analys?</a:t>
            </a:r>
            <a:endParaRPr dirty="0"/>
          </a:p>
          <a:p>
            <a:pPr marL="685800" lvl="1" indent="-228600" algn="l" rtl="0">
              <a:lnSpc>
                <a:spcPct val="100000"/>
              </a:lnSpc>
              <a:spcBef>
                <a:spcPts val="500"/>
              </a:spcBef>
              <a:spcAft>
                <a:spcPts val="0"/>
              </a:spcAft>
              <a:buClr>
                <a:schemeClr val="dk1"/>
              </a:buClr>
              <a:buSzPts val="1400"/>
              <a:buChar char="•"/>
            </a:pPr>
            <a:r>
              <a:rPr lang="sv-SE" dirty="0"/>
              <a:t>Programvara: Kan vi börja göra analytiska studier, koda små delar av den nya mjukvaran?</a:t>
            </a:r>
            <a:endParaRPr dirty="0"/>
          </a:p>
          <a:p>
            <a:pPr marL="514350" lvl="0" indent="-514350" algn="l" rtl="0">
              <a:lnSpc>
                <a:spcPct val="100000"/>
              </a:lnSpc>
              <a:spcBef>
                <a:spcPts val="1000"/>
              </a:spcBef>
              <a:spcAft>
                <a:spcPts val="0"/>
              </a:spcAft>
              <a:buClr>
                <a:schemeClr val="dk1"/>
              </a:buClr>
              <a:buSzPts val="1600"/>
              <a:buFont typeface="Lucida Sans"/>
              <a:buAutoNum type="arabicPeriod"/>
            </a:pPr>
            <a:r>
              <a:rPr lang="sv-SE" dirty="0"/>
              <a:t>Analytiska och experimentella </a:t>
            </a:r>
            <a:r>
              <a:rPr lang="sv-SE" dirty="0" err="1"/>
              <a:t>proof-of-concepts</a:t>
            </a:r>
            <a:r>
              <a:rPr lang="sv-SE" dirty="0"/>
              <a:t> av kritiska funktioner eller kännetecken</a:t>
            </a:r>
            <a:endParaRPr dirty="0"/>
          </a:p>
          <a:p>
            <a:pPr marL="685800" lvl="1" indent="-228600">
              <a:buSzPts val="1400"/>
            </a:pPr>
            <a:r>
              <a:rPr lang="sv-SE" dirty="0"/>
              <a:t>Har aktiv FoU initierats för att utveckla teknologin/produkten vidare? </a:t>
            </a:r>
          </a:p>
          <a:p>
            <a:pPr marL="685800" lvl="1" indent="-228600">
              <a:buSzPts val="1400"/>
            </a:pPr>
            <a:r>
              <a:rPr lang="sv-SE" dirty="0"/>
              <a:t>Valideras tidigare resultat genom fortsatta analyser och laboratoriestudier eller experiment? </a:t>
            </a:r>
          </a:p>
          <a:p>
            <a:pPr marL="685800" lvl="1" indent="-228600">
              <a:buSzPts val="1400"/>
            </a:pPr>
            <a:r>
              <a:rPr lang="sv-SE" dirty="0"/>
              <a:t>Mäts parametrar i </a:t>
            </a:r>
            <a:r>
              <a:rPr lang="sv-SE" dirty="0" err="1"/>
              <a:t>lab</a:t>
            </a:r>
            <a:r>
              <a:rPr lang="sv-SE" dirty="0"/>
              <a:t>-tester?</a:t>
            </a:r>
          </a:p>
          <a:p>
            <a:pPr marL="685800" lvl="1" indent="-228600" algn="l" rtl="0">
              <a:lnSpc>
                <a:spcPct val="100000"/>
              </a:lnSpc>
              <a:spcBef>
                <a:spcPts val="500"/>
              </a:spcBef>
              <a:spcAft>
                <a:spcPts val="0"/>
              </a:spcAft>
              <a:buClr>
                <a:schemeClr val="dk1"/>
              </a:buClr>
              <a:buSzPts val="1400"/>
              <a:buChar char="•"/>
            </a:pPr>
            <a:r>
              <a:rPr lang="sv-SE" dirty="0"/>
              <a:t>Programvara: Kan vi göra analytiska förutsägelser genom att använda icke-integrerade mjukvarukomponenter och delvis representativ data?</a:t>
            </a:r>
            <a:endParaRPr dirty="0"/>
          </a:p>
          <a:p>
            <a:pPr marL="514350" lvl="0" indent="-412750" algn="l" rtl="0">
              <a:lnSpc>
                <a:spcPct val="100000"/>
              </a:lnSpc>
              <a:spcBef>
                <a:spcPts val="1000"/>
              </a:spcBef>
              <a:spcAft>
                <a:spcPts val="0"/>
              </a:spcAft>
              <a:buClr>
                <a:schemeClr val="dk1"/>
              </a:buClr>
              <a:buSzPts val="1600"/>
              <a:buFont typeface="Lucida Sans"/>
              <a:buNone/>
            </a:pPr>
            <a:endParaRP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6"/>
          <p:cNvSpPr txBox="1">
            <a:spLocks noGrp="1"/>
          </p:cNvSpPr>
          <p:nvPr>
            <p:ph type="title"/>
          </p:nvPr>
        </p:nvSpPr>
        <p:spPr>
          <a:xfrm>
            <a:off x="838200" y="768719"/>
            <a:ext cx="10515600" cy="1009651"/>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dk1"/>
              </a:buClr>
              <a:buSzPts val="3300"/>
              <a:buFont typeface="Lucida Sans"/>
              <a:buNone/>
            </a:pPr>
            <a:r>
              <a:rPr lang="sv-SE"/>
              <a:t>Stödfrågor för teknikutveckling</a:t>
            </a:r>
            <a:endParaRPr/>
          </a:p>
        </p:txBody>
      </p:sp>
      <p:sp>
        <p:nvSpPr>
          <p:cNvPr id="123" name="Google Shape;123;p6"/>
          <p:cNvSpPr txBox="1">
            <a:spLocks noGrp="1"/>
          </p:cNvSpPr>
          <p:nvPr>
            <p:ph type="body" idx="1"/>
          </p:nvPr>
        </p:nvSpPr>
        <p:spPr>
          <a:xfrm>
            <a:off x="838200" y="2013857"/>
            <a:ext cx="10515600" cy="4005940"/>
          </a:xfrm>
          <a:prstGeom prst="rect">
            <a:avLst/>
          </a:prstGeom>
          <a:noFill/>
          <a:ln>
            <a:noFill/>
          </a:ln>
        </p:spPr>
        <p:txBody>
          <a:bodyPr spcFirstLastPara="1" wrap="square" lIns="0" tIns="0" rIns="0" bIns="0" anchor="t" anchorCtr="0">
            <a:normAutofit fontScale="92500" lnSpcReduction="20000"/>
          </a:bodyPr>
          <a:lstStyle/>
          <a:p>
            <a:pPr marL="514350" lvl="0" indent="-506730" algn="l" rtl="0">
              <a:lnSpc>
                <a:spcPct val="100000"/>
              </a:lnSpc>
              <a:spcBef>
                <a:spcPts val="0"/>
              </a:spcBef>
              <a:spcAft>
                <a:spcPts val="0"/>
              </a:spcAft>
              <a:buClr>
                <a:schemeClr val="dk1"/>
              </a:buClr>
              <a:buSzPct val="100000"/>
              <a:buFont typeface="Lucida Sans"/>
              <a:buAutoNum type="arabicPeriod" startAt="4"/>
            </a:pPr>
            <a:r>
              <a:rPr lang="sv-SE"/>
              <a:t>Teknologin valideras i laboratorium </a:t>
            </a:r>
            <a:endParaRPr/>
          </a:p>
          <a:p>
            <a:pPr marL="685800" lvl="1" indent="-221932" algn="l" rtl="0">
              <a:lnSpc>
                <a:spcPct val="100000"/>
              </a:lnSpc>
              <a:spcBef>
                <a:spcPts val="500"/>
              </a:spcBef>
              <a:spcAft>
                <a:spcPts val="0"/>
              </a:spcAft>
              <a:buClr>
                <a:schemeClr val="dk1"/>
              </a:buClr>
              <a:buSzPct val="100000"/>
              <a:buChar char="•"/>
            </a:pPr>
            <a:r>
              <a:rPr lang="sv-SE"/>
              <a:t>Kan vi integrera grundläggande tekniska komponenter för att se så de fungerar ihop? Fortfarande relativt låg tillförlitlighet  jämfört med det slutliga systemet. Systemkoncept beaktas och resultat i laboratorieskala. Endast begränsad och initial information om slutproduktens funktion.</a:t>
            </a:r>
            <a:endParaRPr/>
          </a:p>
          <a:p>
            <a:pPr marL="685800" lvl="1" indent="-221932" algn="l" rtl="0">
              <a:lnSpc>
                <a:spcPct val="100000"/>
              </a:lnSpc>
              <a:spcBef>
                <a:spcPts val="500"/>
              </a:spcBef>
              <a:spcAft>
                <a:spcPts val="0"/>
              </a:spcAft>
              <a:buClr>
                <a:schemeClr val="dk1"/>
              </a:buClr>
              <a:buSzPct val="100000"/>
              <a:buChar char="•"/>
            </a:pPr>
            <a:r>
              <a:rPr lang="sv-SE"/>
              <a:t>Programvara: Kan vi validera moduler och/eller delsystem i en laboratoriemiljö (d.v.s. utvecklingsmiljö för mjukvaruprototyp)? Kan vi fastställa att grundläggande mjukvarukomponenter är integrerade och kommer att fungera tillsammans? Kan vi påbörja arkitekturutveckling?</a:t>
            </a:r>
            <a:endParaRPr/>
          </a:p>
          <a:p>
            <a:pPr marL="514350" lvl="0" indent="-506730" algn="l" rtl="0">
              <a:lnSpc>
                <a:spcPct val="100000"/>
              </a:lnSpc>
              <a:spcBef>
                <a:spcPts val="1000"/>
              </a:spcBef>
              <a:spcAft>
                <a:spcPts val="0"/>
              </a:spcAft>
              <a:buClr>
                <a:schemeClr val="dk1"/>
              </a:buClr>
              <a:buSzPct val="100000"/>
              <a:buFont typeface="Lucida Sans"/>
              <a:buAutoNum type="arabicPeriod" startAt="4"/>
            </a:pPr>
            <a:r>
              <a:rPr lang="sv-SE"/>
              <a:t>Teknologin valideras i verklig miljö</a:t>
            </a:r>
            <a:endParaRPr/>
          </a:p>
          <a:p>
            <a:pPr marL="685800" lvl="1" indent="-221932" algn="l" rtl="0">
              <a:lnSpc>
                <a:spcPct val="100000"/>
              </a:lnSpc>
              <a:spcBef>
                <a:spcPts val="500"/>
              </a:spcBef>
              <a:spcAft>
                <a:spcPts val="0"/>
              </a:spcAft>
              <a:buClr>
                <a:schemeClr val="dk1"/>
              </a:buClr>
              <a:buSzPct val="100000"/>
              <a:buChar char="•"/>
            </a:pPr>
            <a:r>
              <a:rPr lang="sv-SE"/>
              <a:t>Kan vi integrera grundläggande tekniska komponenter med någorlunda realistiska stödelement för att sedan testa dessa i en simulerad miljö? </a:t>
            </a:r>
            <a:endParaRPr/>
          </a:p>
          <a:p>
            <a:pPr marL="685800" lvl="1" indent="-221932" algn="l" rtl="0">
              <a:lnSpc>
                <a:spcPct val="100000"/>
              </a:lnSpc>
              <a:spcBef>
                <a:spcPts val="500"/>
              </a:spcBef>
              <a:spcAft>
                <a:spcPts val="0"/>
              </a:spcAft>
              <a:buClr>
                <a:schemeClr val="dk1"/>
              </a:buClr>
              <a:buSzPct val="100000"/>
              <a:buChar char="•"/>
            </a:pPr>
            <a:r>
              <a:rPr lang="sv-SE"/>
              <a:t>Ger integrerade komponenter en representation av ett system/undersystem? Kan vi bestämma konceptets genomförbarhet och utveckla tekniska data? Kan vi validera de tekniska principerna av intresse i labbanvändning?</a:t>
            </a:r>
            <a:endParaRPr/>
          </a:p>
          <a:p>
            <a:pPr marL="685800" lvl="1" indent="-221932" algn="l" rtl="0">
              <a:lnSpc>
                <a:spcPct val="100000"/>
              </a:lnSpc>
              <a:spcBef>
                <a:spcPts val="500"/>
              </a:spcBef>
              <a:spcAft>
                <a:spcPts val="0"/>
              </a:spcAft>
              <a:buClr>
                <a:schemeClr val="dk1"/>
              </a:buClr>
              <a:buSzPct val="100000"/>
              <a:buChar char="•"/>
            </a:pPr>
            <a:r>
              <a:rPr lang="sv-SE"/>
              <a:t>Programvara: Kan vi validera moduler och/eller delsystem i relevant miljö? Kan vi påbörja integration med befintligt system? Är alla komponenter och delar som påverkar driften av det kritiska mjukvaruelementet på plats?</a:t>
            </a:r>
            <a:endParaRPr/>
          </a:p>
          <a:p>
            <a:pPr marL="514350" lvl="0" indent="-506730" algn="l" rtl="0">
              <a:lnSpc>
                <a:spcPct val="100000"/>
              </a:lnSpc>
              <a:spcBef>
                <a:spcPts val="1000"/>
              </a:spcBef>
              <a:spcAft>
                <a:spcPts val="0"/>
              </a:spcAft>
              <a:buClr>
                <a:schemeClr val="dk1"/>
              </a:buClr>
              <a:buSzPct val="100000"/>
              <a:buFont typeface="Lucida Sans"/>
              <a:buAutoNum type="arabicPeriod" startAt="4"/>
            </a:pPr>
            <a:r>
              <a:rPr lang="sv-SE"/>
              <a:t>Tekniken demonstreras i verklig miljö</a:t>
            </a:r>
            <a:endParaRPr/>
          </a:p>
          <a:p>
            <a:pPr marL="685800" lvl="1" indent="-221932" algn="l" rtl="0">
              <a:lnSpc>
                <a:spcPct val="100000"/>
              </a:lnSpc>
              <a:spcBef>
                <a:spcPts val="500"/>
              </a:spcBef>
              <a:spcAft>
                <a:spcPts val="0"/>
              </a:spcAft>
              <a:buClr>
                <a:schemeClr val="dk1"/>
              </a:buClr>
              <a:buSzPct val="100000"/>
              <a:buChar char="•"/>
            </a:pPr>
            <a:r>
              <a:rPr lang="sv-SE"/>
              <a:t>Kan vi testa en representativ modell eller ett prototypsystem i en relevant miljö? Kan vi efter demonstrationen bevisa prestanda för fullskaliga, realistiska problem?</a:t>
            </a:r>
            <a:endParaRPr/>
          </a:p>
          <a:p>
            <a:pPr marL="685800" lvl="1" indent="-221932" algn="l" rtl="0">
              <a:lnSpc>
                <a:spcPct val="100000"/>
              </a:lnSpc>
              <a:spcBef>
                <a:spcPts val="500"/>
              </a:spcBef>
              <a:spcAft>
                <a:spcPts val="0"/>
              </a:spcAft>
              <a:buClr>
                <a:schemeClr val="dk1"/>
              </a:buClr>
              <a:buSzPct val="100000"/>
              <a:buChar char="•"/>
            </a:pPr>
            <a:r>
              <a:rPr lang="sv-SE"/>
              <a:t>För programvara: Hur bedömer vi den tekniska genomförbarheten av programvaran? Kan vi implementera prototypen och pröva på fullskaliga realistiska problem där mjukvarutekniken är delvis integrerad med befintliga hårdvara och andra mjukvarusystem?</a:t>
            </a:r>
            <a:endParaRPr/>
          </a:p>
          <a:p>
            <a:pPr marL="514350" lvl="0" indent="-420369" algn="l" rtl="0">
              <a:lnSpc>
                <a:spcPct val="100000"/>
              </a:lnSpc>
              <a:spcBef>
                <a:spcPts val="1000"/>
              </a:spcBef>
              <a:spcAft>
                <a:spcPts val="0"/>
              </a:spcAft>
              <a:buClr>
                <a:schemeClr val="dk1"/>
              </a:buClr>
              <a:buSzPct val="100000"/>
              <a:buFont typeface="Lucida Sans"/>
              <a:buNone/>
            </a:pP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7"/>
          <p:cNvSpPr txBox="1">
            <a:spLocks noGrp="1"/>
          </p:cNvSpPr>
          <p:nvPr>
            <p:ph type="title"/>
          </p:nvPr>
        </p:nvSpPr>
        <p:spPr>
          <a:xfrm>
            <a:off x="838200" y="768719"/>
            <a:ext cx="10515600" cy="1009651"/>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dk1"/>
              </a:buClr>
              <a:buSzPts val="3300"/>
              <a:buFont typeface="Lucida Sans"/>
              <a:buNone/>
            </a:pPr>
            <a:r>
              <a:rPr lang="sv-SE"/>
              <a:t>Stödfrågor för teknikutveckling</a:t>
            </a:r>
            <a:endParaRPr/>
          </a:p>
        </p:txBody>
      </p:sp>
      <p:sp>
        <p:nvSpPr>
          <p:cNvPr id="130" name="Google Shape;130;p7"/>
          <p:cNvSpPr txBox="1">
            <a:spLocks noGrp="1"/>
          </p:cNvSpPr>
          <p:nvPr>
            <p:ph type="body" idx="1"/>
          </p:nvPr>
        </p:nvSpPr>
        <p:spPr>
          <a:xfrm>
            <a:off x="838200" y="2013857"/>
            <a:ext cx="10515600" cy="4005940"/>
          </a:xfrm>
          <a:prstGeom prst="rect">
            <a:avLst/>
          </a:prstGeom>
          <a:noFill/>
          <a:ln>
            <a:noFill/>
          </a:ln>
        </p:spPr>
        <p:txBody>
          <a:bodyPr spcFirstLastPara="1" wrap="square" lIns="0" tIns="0" rIns="0" bIns="0" anchor="t" anchorCtr="0">
            <a:normAutofit/>
          </a:bodyPr>
          <a:lstStyle/>
          <a:p>
            <a:pPr marL="514350" lvl="0" indent="-514350" algn="l" rtl="0">
              <a:lnSpc>
                <a:spcPct val="100000"/>
              </a:lnSpc>
              <a:spcBef>
                <a:spcPts val="0"/>
              </a:spcBef>
              <a:spcAft>
                <a:spcPts val="0"/>
              </a:spcAft>
              <a:buClr>
                <a:schemeClr val="dk1"/>
              </a:buClr>
              <a:buSzPts val="1600"/>
              <a:buFont typeface="Lucida Sans"/>
              <a:buAutoNum type="arabicPeriod" startAt="7"/>
            </a:pPr>
            <a:r>
              <a:rPr lang="sv-SE"/>
              <a:t>Demonstration i en operativ verklig miljö</a:t>
            </a:r>
            <a:endParaRPr/>
          </a:p>
          <a:p>
            <a:pPr marL="685800" lvl="1" indent="-228600" algn="l" rtl="0">
              <a:lnSpc>
                <a:spcPct val="100000"/>
              </a:lnSpc>
              <a:spcBef>
                <a:spcPts val="500"/>
              </a:spcBef>
              <a:spcAft>
                <a:spcPts val="0"/>
              </a:spcAft>
              <a:buClr>
                <a:schemeClr val="dk1"/>
              </a:buClr>
              <a:buSzPts val="1400"/>
              <a:buChar char="•"/>
            </a:pPr>
            <a:r>
              <a:rPr lang="sv-SE"/>
              <a:t>Är prototypen nära ett operativt fungerande system? Kan vi demonstrera en verklig systemprototyp i en operativ miljö? (Utförs normalt endast när tekniken och/eller subsystemet är verksamhetskritisk och vid relativt hög risk)</a:t>
            </a:r>
            <a:endParaRPr/>
          </a:p>
          <a:p>
            <a:pPr marL="685800" lvl="1" indent="-228600" algn="l" rtl="0">
              <a:lnSpc>
                <a:spcPct val="100000"/>
              </a:lnSpc>
              <a:spcBef>
                <a:spcPts val="500"/>
              </a:spcBef>
              <a:spcAft>
                <a:spcPts val="0"/>
              </a:spcAft>
              <a:buClr>
                <a:schemeClr val="dk1"/>
              </a:buClr>
              <a:buSzPts val="1400"/>
              <a:buChar char="•"/>
            </a:pPr>
            <a:r>
              <a:rPr lang="sv-SE"/>
              <a:t>Har vi prövat kritiska tekniska egenskaper mot krav i en operativ miljö?</a:t>
            </a:r>
            <a:endParaRPr/>
          </a:p>
          <a:p>
            <a:pPr marL="685800" lvl="1" indent="-228600" algn="l" rtl="0">
              <a:lnSpc>
                <a:spcPct val="100000"/>
              </a:lnSpc>
              <a:spcBef>
                <a:spcPts val="500"/>
              </a:spcBef>
              <a:spcAft>
                <a:spcPts val="0"/>
              </a:spcAft>
              <a:buClr>
                <a:schemeClr val="dk1"/>
              </a:buClr>
              <a:buSzPts val="1400"/>
              <a:buChar char="•"/>
            </a:pPr>
            <a:r>
              <a:rPr lang="sv-SE"/>
              <a:t>Har vi bevis på acceptabel prestanda i en operativ verklig miljö, t ex vad avser säkerhet och användarinteraktion mm? </a:t>
            </a:r>
            <a:endParaRPr/>
          </a:p>
          <a:p>
            <a:pPr marL="514350" lvl="1" indent="-514350" algn="l" rtl="0">
              <a:lnSpc>
                <a:spcPct val="100000"/>
              </a:lnSpc>
              <a:spcBef>
                <a:spcPts val="1000"/>
              </a:spcBef>
              <a:spcAft>
                <a:spcPts val="0"/>
              </a:spcAft>
              <a:buClr>
                <a:schemeClr val="dk1"/>
              </a:buClr>
              <a:buSzPts val="1600"/>
              <a:buFont typeface="Lucida Sans"/>
              <a:buAutoNum type="arabicPeriod" startAt="8"/>
            </a:pPr>
            <a:r>
              <a:rPr lang="sv-SE" sz="1600"/>
              <a:t>Det tekniska systemet är färdigt och godkänt genom test  och demonstration</a:t>
            </a:r>
            <a:endParaRPr/>
          </a:p>
          <a:p>
            <a:pPr marL="685800" lvl="1" indent="-228600" algn="l" rtl="0">
              <a:lnSpc>
                <a:spcPct val="100000"/>
              </a:lnSpc>
              <a:spcBef>
                <a:spcPts val="500"/>
              </a:spcBef>
              <a:spcAft>
                <a:spcPts val="0"/>
              </a:spcAft>
              <a:buClr>
                <a:schemeClr val="dk1"/>
              </a:buClr>
              <a:buSzPts val="1400"/>
              <a:buChar char="•"/>
            </a:pPr>
            <a:r>
              <a:rPr lang="sv-SE"/>
              <a:t>Fungerar tekniken i sin slutliga form och under förväntade förhållanden? </a:t>
            </a:r>
            <a:endParaRPr/>
          </a:p>
          <a:p>
            <a:pPr marL="685800" lvl="1" indent="-228600" algn="l" rtl="0">
              <a:lnSpc>
                <a:spcPct val="100000"/>
              </a:lnSpc>
              <a:spcBef>
                <a:spcPts val="500"/>
              </a:spcBef>
              <a:spcAft>
                <a:spcPts val="0"/>
              </a:spcAft>
              <a:buClr>
                <a:schemeClr val="dk1"/>
              </a:buClr>
              <a:buSzPts val="1400"/>
              <a:buChar char="•"/>
            </a:pPr>
            <a:r>
              <a:rPr lang="sv-SE"/>
              <a:t>Är mjukvaran helt integrerad med operativ hårdvara och mjukvarusystem? Är mjukvarudokumentationen klar? Är all funktionalitet testad i simulerade och operationella  scenarier?</a:t>
            </a:r>
            <a:endParaRPr/>
          </a:p>
          <a:p>
            <a:pPr marL="514350" lvl="0" indent="-514350" algn="l" rtl="0">
              <a:lnSpc>
                <a:spcPct val="100000"/>
              </a:lnSpc>
              <a:spcBef>
                <a:spcPts val="1000"/>
              </a:spcBef>
              <a:spcAft>
                <a:spcPts val="0"/>
              </a:spcAft>
              <a:buClr>
                <a:schemeClr val="dk1"/>
              </a:buClr>
              <a:buSzPts val="1600"/>
              <a:buFont typeface="Lucida Sans"/>
              <a:buAutoNum type="arabicPeriod" startAt="9"/>
            </a:pPr>
            <a:r>
              <a:rPr lang="sv-SE"/>
              <a:t>Det tekniska systemet fungerar i operativ miljö</a:t>
            </a:r>
            <a:endParaRPr/>
          </a:p>
          <a:p>
            <a:pPr marL="685800" lvl="1" indent="-228600" algn="l" rtl="0">
              <a:lnSpc>
                <a:spcPct val="100000"/>
              </a:lnSpc>
              <a:spcBef>
                <a:spcPts val="500"/>
              </a:spcBef>
              <a:spcAft>
                <a:spcPts val="0"/>
              </a:spcAft>
              <a:buClr>
                <a:schemeClr val="dk1"/>
              </a:buClr>
              <a:buSzPts val="1400"/>
              <a:buChar char="•"/>
            </a:pPr>
            <a:r>
              <a:rPr lang="sv-SE"/>
              <a:t>Kan tekniken tillämpas i dess slutliga form? Är tekniken är redo för kommersiell distribution?</a:t>
            </a:r>
            <a:endParaRPr/>
          </a:p>
          <a:p>
            <a:pPr marL="685800" lvl="1" indent="-228600" algn="l" rtl="0">
              <a:lnSpc>
                <a:spcPct val="100000"/>
              </a:lnSpc>
              <a:spcBef>
                <a:spcPts val="500"/>
              </a:spcBef>
              <a:spcAft>
                <a:spcPts val="0"/>
              </a:spcAft>
              <a:buClr>
                <a:schemeClr val="dk1"/>
              </a:buClr>
              <a:buSzPts val="1400"/>
              <a:buChar char="•"/>
            </a:pPr>
            <a:r>
              <a:rPr lang="sv-SE"/>
              <a:t>Programvara: Är mjukvaran helt integrerad med operativa hård-/mjukvarusystem? Är all mjukvarudokumentation verifierad? Är support på plats?</a:t>
            </a:r>
            <a:endParaRPr/>
          </a:p>
          <a:p>
            <a:pPr marL="514350" lvl="0" indent="-412750" algn="l" rtl="0">
              <a:lnSpc>
                <a:spcPct val="100000"/>
              </a:lnSpc>
              <a:spcBef>
                <a:spcPts val="1000"/>
              </a:spcBef>
              <a:spcAft>
                <a:spcPts val="0"/>
              </a:spcAft>
              <a:buClr>
                <a:schemeClr val="dk1"/>
              </a:buClr>
              <a:buSzPts val="1600"/>
              <a:buFont typeface="Lucida Sans"/>
              <a:buNone/>
            </a:pP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theme/theme1.xml><?xml version="1.0" encoding="utf-8"?>
<a:theme xmlns:a="http://schemas.openxmlformats.org/drawingml/2006/main" name="infra">
  <a:themeElements>
    <a:clrScheme name="Custom 50">
      <a:dk1>
        <a:srgbClr val="000000"/>
      </a:dk1>
      <a:lt1>
        <a:srgbClr val="FFFFFF"/>
      </a:lt1>
      <a:dk2>
        <a:srgbClr val="9B9B9B"/>
      </a:dk2>
      <a:lt2>
        <a:srgbClr val="E6E6E6"/>
      </a:lt2>
      <a:accent1>
        <a:srgbClr val="203349"/>
      </a:accent1>
      <a:accent2>
        <a:srgbClr val="60C981"/>
      </a:accent2>
      <a:accent3>
        <a:srgbClr val="FECD31"/>
      </a:accent3>
      <a:accent4>
        <a:srgbClr val="006C6B"/>
      </a:accent4>
      <a:accent5>
        <a:srgbClr val="00B0DB"/>
      </a:accent5>
      <a:accent6>
        <a:srgbClr val="9A9A9A"/>
      </a:accent6>
      <a:hlink>
        <a:srgbClr val="006C6B"/>
      </a:hlink>
      <a:folHlink>
        <a:srgbClr val="016B6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941</Words>
  <Application>Microsoft Office PowerPoint</Application>
  <PresentationFormat>Bredbild</PresentationFormat>
  <Paragraphs>51</Paragraphs>
  <Slides>7</Slides>
  <Notes>7</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7</vt:i4>
      </vt:variant>
    </vt:vector>
  </HeadingPairs>
  <TitlesOfParts>
    <vt:vector size="11" baseType="lpstr">
      <vt:lpstr>Arial</vt:lpstr>
      <vt:lpstr>Georgia</vt:lpstr>
      <vt:lpstr>Lucida Sans</vt:lpstr>
      <vt:lpstr>infra</vt:lpstr>
      <vt:lpstr>Teknikutveckling</vt:lpstr>
      <vt:lpstr>Bakgrund</vt:lpstr>
      <vt:lpstr>Technology Readiness Level</vt:lpstr>
      <vt:lpstr>Stödfrågor för teknikutveckling</vt:lpstr>
      <vt:lpstr>Stödfrågor för teknikutveckling</vt:lpstr>
      <vt:lpstr>Stödfrågor för teknikutveckling</vt:lpstr>
      <vt:lpstr>Stödfrågor för teknikutveckling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Teknikutveckling</dc:title>
  <dc:creator>Bodil Sandén</dc:creator>
  <cp:lastModifiedBy>Lisa Johnsson</cp:lastModifiedBy>
  <cp:revision>2</cp:revision>
  <dcterms:created xsi:type="dcterms:W3CDTF">2023-01-30T14:28:49Z</dcterms:created>
  <dcterms:modified xsi:type="dcterms:W3CDTF">2023-04-13T14:26:08Z</dcterms:modified>
</cp:coreProperties>
</file>